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85" r:id="rId1"/>
  </p:sldMasterIdLst>
  <p:notesMasterIdLst>
    <p:notesMasterId r:id="rId22"/>
  </p:notesMasterIdLst>
  <p:sldIdLst>
    <p:sldId id="319" r:id="rId2"/>
    <p:sldId id="270" r:id="rId3"/>
    <p:sldId id="271" r:id="rId4"/>
    <p:sldId id="265" r:id="rId5"/>
    <p:sldId id="272" r:id="rId6"/>
    <p:sldId id="273" r:id="rId7"/>
    <p:sldId id="278" r:id="rId8"/>
    <p:sldId id="263" r:id="rId9"/>
    <p:sldId id="257" r:id="rId10"/>
    <p:sldId id="259" r:id="rId11"/>
    <p:sldId id="269" r:id="rId12"/>
    <p:sldId id="287" r:id="rId13"/>
    <p:sldId id="260" r:id="rId14"/>
    <p:sldId id="281" r:id="rId15"/>
    <p:sldId id="300" r:id="rId16"/>
    <p:sldId id="303" r:id="rId17"/>
    <p:sldId id="308" r:id="rId18"/>
    <p:sldId id="316" r:id="rId19"/>
    <p:sldId id="317" r:id="rId20"/>
    <p:sldId id="318"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Heebo" pitchFamily="2" charset="-79"/>
      <p:regular r:id="rId27"/>
      <p:bold r:id="rId28"/>
    </p:embeddedFont>
    <p:embeddedFont>
      <p:font typeface="Open Sans" pitchFamily="2" charset="0"/>
      <p:regular r:id="rId29"/>
      <p:bold r:id="rId30"/>
      <p:italic r:id="rId31"/>
      <p:boldItalic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122"/>
    <a:srgbClr val="1B5BB1"/>
    <a:srgbClr val="35D8B9"/>
    <a:srgbClr val="009E9A"/>
    <a:srgbClr val="218EAB"/>
    <a:srgbClr val="4E77A3"/>
    <a:srgbClr val="1794A4"/>
    <a:srgbClr val="2D85B1"/>
    <a:srgbClr val="0593A2"/>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3367" autoAdjust="0"/>
  </p:normalViewPr>
  <p:slideViewPr>
    <p:cSldViewPr snapToGrid="0">
      <p:cViewPr varScale="1">
        <p:scale>
          <a:sx n="136" d="100"/>
          <a:sy n="136" d="100"/>
        </p:scale>
        <p:origin x="792" y="126"/>
      </p:cViewPr>
      <p:guideLst/>
    </p:cSldViewPr>
  </p:slid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59CAA5-15DC-49D7-A3EA-59E3E44749B6}" type="datetimeFigureOut">
              <a:rPr lang="pt-BR" smtClean="0"/>
              <a:t>05/04/2023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3AF31-4C8D-4D2F-BA28-14DF32E7B4C5}" type="slidenum">
              <a:rPr lang="pt-BR" smtClean="0"/>
              <a:t>‹nº›</a:t>
            </a:fld>
            <a:endParaRPr lang="pt-BR"/>
          </a:p>
        </p:txBody>
      </p:sp>
    </p:spTree>
    <p:extLst>
      <p:ext uri="{BB962C8B-B14F-4D97-AF65-F5344CB8AC3E}">
        <p14:creationId xmlns:p14="http://schemas.microsoft.com/office/powerpoint/2010/main" val="189117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11A51F16-4DA3-4ED1-8A91-87F5AE8D86F1}" type="slidenum">
              <a:rPr lang="pt-BR" smtClean="0"/>
              <a:t>2</a:t>
            </a:fld>
            <a:endParaRPr lang="pt-BR"/>
          </a:p>
        </p:txBody>
      </p:sp>
    </p:spTree>
    <p:extLst>
      <p:ext uri="{BB962C8B-B14F-4D97-AF65-F5344CB8AC3E}">
        <p14:creationId xmlns:p14="http://schemas.microsoft.com/office/powerpoint/2010/main" val="1217798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fld id="{11A51F16-4DA3-4ED1-8A91-87F5AE8D86F1}" type="slidenum">
              <a:rPr lang="pt-BR" smtClean="0"/>
              <a:t>3</a:t>
            </a:fld>
            <a:endParaRPr lang="pt-BR"/>
          </a:p>
        </p:txBody>
      </p:sp>
    </p:spTree>
    <p:extLst>
      <p:ext uri="{BB962C8B-B14F-4D97-AF65-F5344CB8AC3E}">
        <p14:creationId xmlns:p14="http://schemas.microsoft.com/office/powerpoint/2010/main" val="3456002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270920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3209876"/>
      </p:ext>
    </p:extLst>
  </p:cSld>
  <p:clrMap bg1="lt1" tx1="dk1" bg2="lt2" tx2="dk2" accent1="accent1" accent2="accent2" accent3="accent3" accent4="accent4" accent5="accent5" accent6="accent6" hlink="hlink" folHlink="folHlink"/>
  <p:sldLayoutIdLst>
    <p:sldLayoutId id="2147483692"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8.svg"/><Relationship Id="rId3" Type="http://schemas.openxmlformats.org/officeDocument/2006/relationships/image" Target="../media/image16.svg"/><Relationship Id="rId7" Type="http://schemas.openxmlformats.org/officeDocument/2006/relationships/image" Target="../media/image8.svg"/><Relationship Id="rId12"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4.svg"/><Relationship Id="rId5" Type="http://schemas.openxmlformats.org/officeDocument/2006/relationships/image" Target="../media/image12.sv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0.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jpe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Cantos Arredondados 4">
            <a:extLst>
              <a:ext uri="{FF2B5EF4-FFF2-40B4-BE49-F238E27FC236}">
                <a16:creationId xmlns:a16="http://schemas.microsoft.com/office/drawing/2014/main" id="{5D0C150E-1032-4B7C-B8B3-BCFE411D1B35}"/>
              </a:ext>
            </a:extLst>
          </p:cNvPr>
          <p:cNvSpPr/>
          <p:nvPr/>
        </p:nvSpPr>
        <p:spPr>
          <a:xfrm>
            <a:off x="911860" y="1005087"/>
            <a:ext cx="968893" cy="35134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schemeClr val="bg1"/>
                </a:solidFill>
                <a:effectLst/>
                <a:uLnTx/>
                <a:uFillTx/>
                <a:latin typeface="Heebo" pitchFamily="2" charset="-79"/>
                <a:cs typeface="Heebo" pitchFamily="2" charset="-79"/>
              </a:rPr>
              <a:t>INÍCIO</a:t>
            </a:r>
          </a:p>
        </p:txBody>
      </p:sp>
      <p:cxnSp>
        <p:nvCxnSpPr>
          <p:cNvPr id="7" name="Conector de Seta Reta 6">
            <a:extLst>
              <a:ext uri="{FF2B5EF4-FFF2-40B4-BE49-F238E27FC236}">
                <a16:creationId xmlns:a16="http://schemas.microsoft.com/office/drawing/2014/main" id="{5AD384CE-0E1B-469E-9E10-3E6FC44E65D8}"/>
              </a:ext>
            </a:extLst>
          </p:cNvPr>
          <p:cNvCxnSpPr>
            <a:cxnSpLocks/>
          </p:cNvCxnSpPr>
          <p:nvPr/>
        </p:nvCxnSpPr>
        <p:spPr>
          <a:xfrm flipV="1">
            <a:off x="1992126" y="1180757"/>
            <a:ext cx="534815"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Retângulo 8">
            <a:extLst>
              <a:ext uri="{FF2B5EF4-FFF2-40B4-BE49-F238E27FC236}">
                <a16:creationId xmlns:a16="http://schemas.microsoft.com/office/drawing/2014/main" id="{EE64D553-3088-4AD5-9E5D-0D171A046F7B}"/>
              </a:ext>
            </a:extLst>
          </p:cNvPr>
          <p:cNvSpPr/>
          <p:nvPr/>
        </p:nvSpPr>
        <p:spPr>
          <a:xfrm>
            <a:off x="2669106" y="967444"/>
            <a:ext cx="1186400" cy="4266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800" b="1" dirty="0">
                <a:solidFill>
                  <a:schemeClr val="bg1"/>
                </a:solidFill>
                <a:latin typeface="Heebo" pitchFamily="2" charset="-79"/>
                <a:cs typeface="Heebo" pitchFamily="2" charset="-79"/>
              </a:rPr>
              <a:t>RECEBER PEDIDO</a:t>
            </a:r>
          </a:p>
        </p:txBody>
      </p:sp>
      <p:sp>
        <p:nvSpPr>
          <p:cNvPr id="11" name="Fluxograma: Decisão 10">
            <a:extLst>
              <a:ext uri="{FF2B5EF4-FFF2-40B4-BE49-F238E27FC236}">
                <a16:creationId xmlns:a16="http://schemas.microsoft.com/office/drawing/2014/main" id="{A1E0CE95-4DC1-4A1F-B1F2-3C15C7A642D3}"/>
              </a:ext>
            </a:extLst>
          </p:cNvPr>
          <p:cNvSpPr/>
          <p:nvPr/>
        </p:nvSpPr>
        <p:spPr>
          <a:xfrm>
            <a:off x="4694820" y="883482"/>
            <a:ext cx="1271054" cy="594550"/>
          </a:xfrm>
          <a:prstGeom prst="flowChartDecisi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800" b="1" dirty="0">
                <a:solidFill>
                  <a:schemeClr val="tx1">
                    <a:lumMod val="85000"/>
                    <a:lumOff val="15000"/>
                  </a:schemeClr>
                </a:solidFill>
                <a:latin typeface="Heebo" pitchFamily="2" charset="-79"/>
                <a:cs typeface="Heebo" pitchFamily="2" charset="-79"/>
              </a:rPr>
              <a:t>PRODUTO DISPONÍVEL?</a:t>
            </a:r>
          </a:p>
        </p:txBody>
      </p:sp>
      <p:sp>
        <p:nvSpPr>
          <p:cNvPr id="14" name="Retângulo 13">
            <a:extLst>
              <a:ext uri="{FF2B5EF4-FFF2-40B4-BE49-F238E27FC236}">
                <a16:creationId xmlns:a16="http://schemas.microsoft.com/office/drawing/2014/main" id="{04179A89-6662-4051-90FE-0601B0F6C0B7}"/>
              </a:ext>
            </a:extLst>
          </p:cNvPr>
          <p:cNvSpPr/>
          <p:nvPr/>
        </p:nvSpPr>
        <p:spPr>
          <a:xfrm>
            <a:off x="6823290" y="967444"/>
            <a:ext cx="1186400" cy="4266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800" b="1" dirty="0">
                <a:solidFill>
                  <a:schemeClr val="bg1"/>
                </a:solidFill>
                <a:latin typeface="Heebo" pitchFamily="2" charset="-79"/>
                <a:cs typeface="Heebo" pitchFamily="2" charset="-79"/>
              </a:rPr>
              <a:t>INFORMAR PRODUTOS DISPONÍVEIS</a:t>
            </a:r>
          </a:p>
        </p:txBody>
      </p:sp>
      <p:sp>
        <p:nvSpPr>
          <p:cNvPr id="18" name="Retângulo: Cantos Arredondados 17">
            <a:extLst>
              <a:ext uri="{FF2B5EF4-FFF2-40B4-BE49-F238E27FC236}">
                <a16:creationId xmlns:a16="http://schemas.microsoft.com/office/drawing/2014/main" id="{8A5ACB69-DBD9-4296-91B8-6134D536F2F7}"/>
              </a:ext>
            </a:extLst>
          </p:cNvPr>
          <p:cNvSpPr/>
          <p:nvPr/>
        </p:nvSpPr>
        <p:spPr>
          <a:xfrm>
            <a:off x="6932044" y="3065508"/>
            <a:ext cx="968893" cy="35134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800" b="1" dirty="0">
                <a:solidFill>
                  <a:schemeClr val="bg1"/>
                </a:solidFill>
                <a:latin typeface="Heebo" pitchFamily="2" charset="-79"/>
                <a:cs typeface="Heebo" pitchFamily="2" charset="-79"/>
              </a:rPr>
              <a:t>FIM</a:t>
            </a:r>
          </a:p>
        </p:txBody>
      </p:sp>
      <p:sp>
        <p:nvSpPr>
          <p:cNvPr id="20" name="Retângulo 19">
            <a:extLst>
              <a:ext uri="{FF2B5EF4-FFF2-40B4-BE49-F238E27FC236}">
                <a16:creationId xmlns:a16="http://schemas.microsoft.com/office/drawing/2014/main" id="{47EC993E-1723-47EE-871A-73CA75557008}"/>
              </a:ext>
            </a:extLst>
          </p:cNvPr>
          <p:cNvSpPr/>
          <p:nvPr/>
        </p:nvSpPr>
        <p:spPr>
          <a:xfrm>
            <a:off x="4737147" y="2069726"/>
            <a:ext cx="1186400" cy="4266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800" b="1" dirty="0">
                <a:solidFill>
                  <a:schemeClr val="bg1"/>
                </a:solidFill>
                <a:latin typeface="Heebo" pitchFamily="2" charset="-79"/>
                <a:cs typeface="Heebo" pitchFamily="2" charset="-79"/>
              </a:rPr>
              <a:t>RECEBER PAGAMENTO</a:t>
            </a:r>
          </a:p>
        </p:txBody>
      </p:sp>
      <p:sp>
        <p:nvSpPr>
          <p:cNvPr id="22" name="Retângulo 21">
            <a:extLst>
              <a:ext uri="{FF2B5EF4-FFF2-40B4-BE49-F238E27FC236}">
                <a16:creationId xmlns:a16="http://schemas.microsoft.com/office/drawing/2014/main" id="{D074E0B3-7E94-4DDF-9D75-7ED9286D60D2}"/>
              </a:ext>
            </a:extLst>
          </p:cNvPr>
          <p:cNvSpPr/>
          <p:nvPr/>
        </p:nvSpPr>
        <p:spPr>
          <a:xfrm>
            <a:off x="2669106" y="2069726"/>
            <a:ext cx="1186400" cy="4266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800" b="1" dirty="0">
                <a:solidFill>
                  <a:schemeClr val="bg1"/>
                </a:solidFill>
                <a:latin typeface="Heebo" pitchFamily="2" charset="-79"/>
                <a:cs typeface="Heebo" pitchFamily="2" charset="-79"/>
              </a:rPr>
              <a:t>PROCESSAR PEDIDO</a:t>
            </a:r>
          </a:p>
        </p:txBody>
      </p:sp>
      <p:sp>
        <p:nvSpPr>
          <p:cNvPr id="27" name="Retângulo 26">
            <a:extLst>
              <a:ext uri="{FF2B5EF4-FFF2-40B4-BE49-F238E27FC236}">
                <a16:creationId xmlns:a16="http://schemas.microsoft.com/office/drawing/2014/main" id="{2CCD4514-630D-4EA5-9818-79E0F9063472}"/>
              </a:ext>
            </a:extLst>
          </p:cNvPr>
          <p:cNvSpPr/>
          <p:nvPr/>
        </p:nvSpPr>
        <p:spPr>
          <a:xfrm>
            <a:off x="4737147" y="3027865"/>
            <a:ext cx="1186400" cy="4266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800" b="1" dirty="0">
                <a:solidFill>
                  <a:schemeClr val="bg1"/>
                </a:solidFill>
                <a:latin typeface="Heebo" pitchFamily="2" charset="-79"/>
                <a:cs typeface="Heebo" pitchFamily="2" charset="-79"/>
              </a:rPr>
              <a:t>SERVIR NO LOCAR</a:t>
            </a:r>
          </a:p>
        </p:txBody>
      </p:sp>
      <p:sp>
        <p:nvSpPr>
          <p:cNvPr id="29" name="Retângulo 28">
            <a:extLst>
              <a:ext uri="{FF2B5EF4-FFF2-40B4-BE49-F238E27FC236}">
                <a16:creationId xmlns:a16="http://schemas.microsoft.com/office/drawing/2014/main" id="{74410260-3B63-44C4-B25E-54AFB4A55B16}"/>
              </a:ext>
            </a:extLst>
          </p:cNvPr>
          <p:cNvSpPr/>
          <p:nvPr/>
        </p:nvSpPr>
        <p:spPr>
          <a:xfrm>
            <a:off x="4737147" y="3881344"/>
            <a:ext cx="1186400" cy="4266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800" b="1" dirty="0">
                <a:solidFill>
                  <a:schemeClr val="bg1"/>
                </a:solidFill>
                <a:latin typeface="Heebo" pitchFamily="2" charset="-79"/>
                <a:cs typeface="Heebo" pitchFamily="2" charset="-79"/>
              </a:rPr>
              <a:t>SERVIR NO LOCAR</a:t>
            </a:r>
          </a:p>
        </p:txBody>
      </p:sp>
      <p:sp>
        <p:nvSpPr>
          <p:cNvPr id="32" name="Forma Livre: Forma 31">
            <a:extLst>
              <a:ext uri="{FF2B5EF4-FFF2-40B4-BE49-F238E27FC236}">
                <a16:creationId xmlns:a16="http://schemas.microsoft.com/office/drawing/2014/main" id="{6F11CC10-429A-4CC7-B31D-5172DE60014A}"/>
              </a:ext>
            </a:extLst>
          </p:cNvPr>
          <p:cNvSpPr/>
          <p:nvPr/>
        </p:nvSpPr>
        <p:spPr>
          <a:xfrm>
            <a:off x="3270628" y="3745726"/>
            <a:ext cx="1328953" cy="395028"/>
          </a:xfrm>
          <a:custGeom>
            <a:avLst/>
            <a:gdLst>
              <a:gd name="connsiteX0" fmla="*/ 0 w 1127760"/>
              <a:gd name="connsiteY0" fmla="*/ 0 h 464820"/>
              <a:gd name="connsiteX1" fmla="*/ 0 w 1127760"/>
              <a:gd name="connsiteY1" fmla="*/ 464820 h 464820"/>
              <a:gd name="connsiteX2" fmla="*/ 1127760 w 1127760"/>
              <a:gd name="connsiteY2" fmla="*/ 464820 h 464820"/>
            </a:gdLst>
            <a:ahLst/>
            <a:cxnLst>
              <a:cxn ang="0">
                <a:pos x="connsiteX0" y="connsiteY0"/>
              </a:cxn>
              <a:cxn ang="0">
                <a:pos x="connsiteX1" y="connsiteY1"/>
              </a:cxn>
              <a:cxn ang="0">
                <a:pos x="connsiteX2" y="connsiteY2"/>
              </a:cxn>
            </a:cxnLst>
            <a:rect l="l" t="t" r="r" b="b"/>
            <a:pathLst>
              <a:path w="1127760" h="464820">
                <a:moveTo>
                  <a:pt x="0" y="0"/>
                </a:moveTo>
                <a:lnTo>
                  <a:pt x="0" y="464820"/>
                </a:lnTo>
                <a:lnTo>
                  <a:pt x="1127760" y="464820"/>
                </a:lnTo>
              </a:path>
            </a:pathLst>
          </a:cu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800" b="1" i="0" u="none" strike="noStrike" kern="1200" cap="none" spc="0" normalizeH="0" baseline="0" noProof="0" dirty="0">
              <a:ln>
                <a:noFill/>
              </a:ln>
              <a:solidFill>
                <a:schemeClr val="bg1"/>
              </a:solidFill>
              <a:effectLst/>
              <a:uLnTx/>
              <a:uFillTx/>
              <a:latin typeface="Heebo" pitchFamily="2" charset="-79"/>
              <a:cs typeface="Heebo" pitchFamily="2" charset="-79"/>
            </a:endParaRPr>
          </a:p>
        </p:txBody>
      </p:sp>
      <p:sp>
        <p:nvSpPr>
          <p:cNvPr id="33" name="Forma Livre: Forma 32">
            <a:extLst>
              <a:ext uri="{FF2B5EF4-FFF2-40B4-BE49-F238E27FC236}">
                <a16:creationId xmlns:a16="http://schemas.microsoft.com/office/drawing/2014/main" id="{3F0C7551-7E96-42BD-A2BC-DC636CB3C797}"/>
              </a:ext>
            </a:extLst>
          </p:cNvPr>
          <p:cNvSpPr/>
          <p:nvPr/>
        </p:nvSpPr>
        <p:spPr>
          <a:xfrm>
            <a:off x="5987948" y="3483844"/>
            <a:ext cx="1453618" cy="656910"/>
          </a:xfrm>
          <a:custGeom>
            <a:avLst/>
            <a:gdLst>
              <a:gd name="connsiteX0" fmla="*/ 0 w 1097280"/>
              <a:gd name="connsiteY0" fmla="*/ 594360 h 594360"/>
              <a:gd name="connsiteX1" fmla="*/ 1089660 w 1097280"/>
              <a:gd name="connsiteY1" fmla="*/ 594360 h 594360"/>
              <a:gd name="connsiteX2" fmla="*/ 1097280 w 1097280"/>
              <a:gd name="connsiteY2" fmla="*/ 243840 h 594360"/>
              <a:gd name="connsiteX3" fmla="*/ 1097280 w 1097280"/>
              <a:gd name="connsiteY3" fmla="*/ 0 h 594360"/>
              <a:gd name="connsiteX0" fmla="*/ 0 w 1097280"/>
              <a:gd name="connsiteY0" fmla="*/ 594360 h 594360"/>
              <a:gd name="connsiteX1" fmla="*/ 1089660 w 1097280"/>
              <a:gd name="connsiteY1" fmla="*/ 594360 h 594360"/>
              <a:gd name="connsiteX2" fmla="*/ 1097280 w 1097280"/>
              <a:gd name="connsiteY2" fmla="*/ 243840 h 594360"/>
              <a:gd name="connsiteX3" fmla="*/ 1077703 w 1097280"/>
              <a:gd name="connsiteY3" fmla="*/ 0 h 594360"/>
              <a:gd name="connsiteX0" fmla="*/ 0 w 1089660"/>
              <a:gd name="connsiteY0" fmla="*/ 594360 h 594360"/>
              <a:gd name="connsiteX1" fmla="*/ 1089660 w 1089660"/>
              <a:gd name="connsiteY1" fmla="*/ 594360 h 594360"/>
              <a:gd name="connsiteX2" fmla="*/ 1077703 w 1089660"/>
              <a:gd name="connsiteY2" fmla="*/ 0 h 594360"/>
              <a:gd name="connsiteX0" fmla="*/ 0 w 1089938"/>
              <a:gd name="connsiteY0" fmla="*/ 590560 h 590560"/>
              <a:gd name="connsiteX1" fmla="*/ 1089660 w 1089938"/>
              <a:gd name="connsiteY1" fmla="*/ 590560 h 590560"/>
              <a:gd name="connsiteX2" fmla="*/ 1089938 w 1089938"/>
              <a:gd name="connsiteY2" fmla="*/ 0 h 590560"/>
              <a:gd name="connsiteX0" fmla="*/ 0 w 1089938"/>
              <a:gd name="connsiteY0" fmla="*/ 419538 h 419538"/>
              <a:gd name="connsiteX1" fmla="*/ 1089660 w 1089938"/>
              <a:gd name="connsiteY1" fmla="*/ 419538 h 419538"/>
              <a:gd name="connsiteX2" fmla="*/ 1089938 w 1089938"/>
              <a:gd name="connsiteY2" fmla="*/ 0 h 419538"/>
            </a:gdLst>
            <a:ahLst/>
            <a:cxnLst>
              <a:cxn ang="0">
                <a:pos x="connsiteX0" y="connsiteY0"/>
              </a:cxn>
              <a:cxn ang="0">
                <a:pos x="connsiteX1" y="connsiteY1"/>
              </a:cxn>
              <a:cxn ang="0">
                <a:pos x="connsiteX2" y="connsiteY2"/>
              </a:cxn>
            </a:cxnLst>
            <a:rect l="l" t="t" r="r" b="b"/>
            <a:pathLst>
              <a:path w="1089938" h="419538">
                <a:moveTo>
                  <a:pt x="0" y="419538"/>
                </a:moveTo>
                <a:lnTo>
                  <a:pt x="1089660" y="419538"/>
                </a:lnTo>
                <a:cubicBezTo>
                  <a:pt x="1089753" y="222685"/>
                  <a:pt x="1089845" y="196853"/>
                  <a:pt x="1089938" y="0"/>
                </a:cubicBezTo>
              </a:path>
            </a:pathLst>
          </a:cu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pt-BR" sz="800" b="1" dirty="0">
              <a:solidFill>
                <a:schemeClr val="bg1"/>
              </a:solidFill>
              <a:latin typeface="Heebo" pitchFamily="2" charset="-79"/>
              <a:cs typeface="Heebo" pitchFamily="2" charset="-79"/>
            </a:endParaRPr>
          </a:p>
        </p:txBody>
      </p:sp>
      <p:cxnSp>
        <p:nvCxnSpPr>
          <p:cNvPr id="35" name="Conector de Seta Reta 34">
            <a:extLst>
              <a:ext uri="{FF2B5EF4-FFF2-40B4-BE49-F238E27FC236}">
                <a16:creationId xmlns:a16="http://schemas.microsoft.com/office/drawing/2014/main" id="{04E82F4C-B14E-4235-8146-9340D24DB1C9}"/>
              </a:ext>
            </a:extLst>
          </p:cNvPr>
          <p:cNvCxnSpPr>
            <a:cxnSpLocks/>
          </p:cNvCxnSpPr>
          <p:nvPr/>
        </p:nvCxnSpPr>
        <p:spPr>
          <a:xfrm flipV="1">
            <a:off x="3924790" y="1180757"/>
            <a:ext cx="647127"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7B51BC5D-0C9C-4C6A-AFD9-2ABC04E6691A}"/>
              </a:ext>
            </a:extLst>
          </p:cNvPr>
          <p:cNvCxnSpPr>
            <a:cxnSpLocks/>
          </p:cNvCxnSpPr>
          <p:nvPr/>
        </p:nvCxnSpPr>
        <p:spPr>
          <a:xfrm>
            <a:off x="6164580" y="1180757"/>
            <a:ext cx="556177"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Conector de Seta Reta 36">
            <a:extLst>
              <a:ext uri="{FF2B5EF4-FFF2-40B4-BE49-F238E27FC236}">
                <a16:creationId xmlns:a16="http://schemas.microsoft.com/office/drawing/2014/main" id="{2F3E5C0C-656C-42C3-93B5-EA3A9AE99DE6}"/>
              </a:ext>
            </a:extLst>
          </p:cNvPr>
          <p:cNvCxnSpPr>
            <a:cxnSpLocks/>
          </p:cNvCxnSpPr>
          <p:nvPr/>
        </p:nvCxnSpPr>
        <p:spPr>
          <a:xfrm>
            <a:off x="5330347" y="1678781"/>
            <a:ext cx="0" cy="290202"/>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80AC93D1-4D9F-489C-8C0A-6EC89C6D149E}"/>
              </a:ext>
            </a:extLst>
          </p:cNvPr>
          <p:cNvCxnSpPr>
            <a:cxnSpLocks/>
          </p:cNvCxnSpPr>
          <p:nvPr/>
        </p:nvCxnSpPr>
        <p:spPr>
          <a:xfrm rot="5400000" flipV="1">
            <a:off x="7220344" y="1710140"/>
            <a:ext cx="365285"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47" name="Fluxograma: Decisão 46">
            <a:extLst>
              <a:ext uri="{FF2B5EF4-FFF2-40B4-BE49-F238E27FC236}">
                <a16:creationId xmlns:a16="http://schemas.microsoft.com/office/drawing/2014/main" id="{06D19F65-DBF5-4F99-98F2-039B8F9187BE}"/>
              </a:ext>
            </a:extLst>
          </p:cNvPr>
          <p:cNvSpPr/>
          <p:nvPr/>
        </p:nvSpPr>
        <p:spPr>
          <a:xfrm>
            <a:off x="6671719" y="1985764"/>
            <a:ext cx="1483000" cy="594550"/>
          </a:xfrm>
          <a:prstGeom prst="flowChartDecisi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800" b="1" dirty="0">
                <a:solidFill>
                  <a:schemeClr val="tx1">
                    <a:lumMod val="85000"/>
                    <a:lumOff val="15000"/>
                  </a:schemeClr>
                </a:solidFill>
                <a:latin typeface="Heebo" pitchFamily="2" charset="-79"/>
                <a:cs typeface="Heebo" pitchFamily="2" charset="-79"/>
              </a:rPr>
              <a:t>CLIENTE SE INTERESSOU?</a:t>
            </a:r>
          </a:p>
        </p:txBody>
      </p:sp>
      <p:cxnSp>
        <p:nvCxnSpPr>
          <p:cNvPr id="48" name="Conector de Seta Reta 47">
            <a:extLst>
              <a:ext uri="{FF2B5EF4-FFF2-40B4-BE49-F238E27FC236}">
                <a16:creationId xmlns:a16="http://schemas.microsoft.com/office/drawing/2014/main" id="{E0925A3E-E381-4510-AA76-37CB6FCA0DEB}"/>
              </a:ext>
            </a:extLst>
          </p:cNvPr>
          <p:cNvCxnSpPr>
            <a:cxnSpLocks/>
          </p:cNvCxnSpPr>
          <p:nvPr/>
        </p:nvCxnSpPr>
        <p:spPr>
          <a:xfrm flipH="1">
            <a:off x="5989811" y="2283039"/>
            <a:ext cx="484332"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24C1DB70-EF50-4A21-A250-CD56AA439523}"/>
              </a:ext>
            </a:extLst>
          </p:cNvPr>
          <p:cNvCxnSpPr>
            <a:cxnSpLocks/>
          </p:cNvCxnSpPr>
          <p:nvPr/>
        </p:nvCxnSpPr>
        <p:spPr>
          <a:xfrm flipH="1" flipV="1">
            <a:off x="3947650" y="2283039"/>
            <a:ext cx="647127"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Fluxograma: Decisão 49">
            <a:extLst>
              <a:ext uri="{FF2B5EF4-FFF2-40B4-BE49-F238E27FC236}">
                <a16:creationId xmlns:a16="http://schemas.microsoft.com/office/drawing/2014/main" id="{9F31CEBB-8517-4A0A-B0D0-7746C9101789}"/>
              </a:ext>
            </a:extLst>
          </p:cNvPr>
          <p:cNvSpPr/>
          <p:nvPr/>
        </p:nvSpPr>
        <p:spPr>
          <a:xfrm>
            <a:off x="2626779" y="2943903"/>
            <a:ext cx="1271054" cy="594550"/>
          </a:xfrm>
          <a:prstGeom prst="flowChartDecisi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800" b="1" dirty="0">
                <a:solidFill>
                  <a:schemeClr val="tx1">
                    <a:lumMod val="85000"/>
                    <a:lumOff val="15000"/>
                  </a:schemeClr>
                </a:solidFill>
                <a:latin typeface="Heebo" pitchFamily="2" charset="-79"/>
                <a:cs typeface="Heebo" pitchFamily="2" charset="-79"/>
              </a:rPr>
              <a:t>PARA VIAGEM?</a:t>
            </a:r>
          </a:p>
        </p:txBody>
      </p:sp>
      <p:cxnSp>
        <p:nvCxnSpPr>
          <p:cNvPr id="51" name="Conector de Seta Reta 50">
            <a:extLst>
              <a:ext uri="{FF2B5EF4-FFF2-40B4-BE49-F238E27FC236}">
                <a16:creationId xmlns:a16="http://schemas.microsoft.com/office/drawing/2014/main" id="{BA5A6D29-2EF9-490D-8DBC-04C4CBD31D7A}"/>
              </a:ext>
            </a:extLst>
          </p:cNvPr>
          <p:cNvCxnSpPr>
            <a:cxnSpLocks/>
          </p:cNvCxnSpPr>
          <p:nvPr/>
        </p:nvCxnSpPr>
        <p:spPr>
          <a:xfrm rot="5400000" flipV="1">
            <a:off x="3079664" y="2708360"/>
            <a:ext cx="365285"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AD2BB377-AE33-4525-87BA-8A6885E31A6D}"/>
              </a:ext>
            </a:extLst>
          </p:cNvPr>
          <p:cNvCxnSpPr>
            <a:cxnSpLocks/>
          </p:cNvCxnSpPr>
          <p:nvPr/>
        </p:nvCxnSpPr>
        <p:spPr>
          <a:xfrm rot="5400000" flipV="1">
            <a:off x="3079664" y="1725380"/>
            <a:ext cx="365285"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Conector de Seta Reta 52">
            <a:extLst>
              <a:ext uri="{FF2B5EF4-FFF2-40B4-BE49-F238E27FC236}">
                <a16:creationId xmlns:a16="http://schemas.microsoft.com/office/drawing/2014/main" id="{B9607B22-22D1-43C0-8F3D-FC2DE0199EE4}"/>
              </a:ext>
            </a:extLst>
          </p:cNvPr>
          <p:cNvCxnSpPr>
            <a:cxnSpLocks/>
          </p:cNvCxnSpPr>
          <p:nvPr/>
        </p:nvCxnSpPr>
        <p:spPr>
          <a:xfrm>
            <a:off x="4097655" y="3253397"/>
            <a:ext cx="558082"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80D522A7-C808-46FA-B673-5E62DAE2E7EC}"/>
              </a:ext>
            </a:extLst>
          </p:cNvPr>
          <p:cNvCxnSpPr>
            <a:cxnSpLocks/>
          </p:cNvCxnSpPr>
          <p:nvPr/>
        </p:nvCxnSpPr>
        <p:spPr>
          <a:xfrm>
            <a:off x="6002655" y="3253397"/>
            <a:ext cx="824150"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2" name="Gráfico 11" descr="Selo cruz com preenchimento sólido">
            <a:extLst>
              <a:ext uri="{FF2B5EF4-FFF2-40B4-BE49-F238E27FC236}">
                <a16:creationId xmlns:a16="http://schemas.microsoft.com/office/drawing/2014/main" id="{65B88CF1-DEFD-44C2-ACA5-6F7E386747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5874" y="1082232"/>
            <a:ext cx="197050" cy="197050"/>
          </a:xfrm>
          <a:prstGeom prst="rect">
            <a:avLst/>
          </a:prstGeom>
        </p:spPr>
      </p:pic>
      <p:pic>
        <p:nvPicPr>
          <p:cNvPr id="6" name="Gráfico 5" descr="Selo Tick1 com preenchimento sólido">
            <a:extLst>
              <a:ext uri="{FF2B5EF4-FFF2-40B4-BE49-F238E27FC236}">
                <a16:creationId xmlns:a16="http://schemas.microsoft.com/office/drawing/2014/main" id="{02B75977-22EA-4B45-AE64-94536F2C63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4123" y="1480251"/>
            <a:ext cx="197047" cy="197047"/>
          </a:xfrm>
          <a:prstGeom prst="rect">
            <a:avLst/>
          </a:prstGeom>
        </p:spPr>
      </p:pic>
      <p:pic>
        <p:nvPicPr>
          <p:cNvPr id="55" name="Gráfico 54" descr="Selo Tick1 com preenchimento sólido">
            <a:extLst>
              <a:ext uri="{FF2B5EF4-FFF2-40B4-BE49-F238E27FC236}">
                <a16:creationId xmlns:a16="http://schemas.microsoft.com/office/drawing/2014/main" id="{FB21AF1C-6033-412C-8737-89A0782967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78209" y="2184515"/>
            <a:ext cx="197047" cy="197047"/>
          </a:xfrm>
          <a:prstGeom prst="rect">
            <a:avLst/>
          </a:prstGeom>
        </p:spPr>
      </p:pic>
      <p:pic>
        <p:nvPicPr>
          <p:cNvPr id="56" name="Gráfico 55" descr="Selo Tick1 com preenchimento sólido">
            <a:extLst>
              <a:ext uri="{FF2B5EF4-FFF2-40B4-BE49-F238E27FC236}">
                <a16:creationId xmlns:a16="http://schemas.microsoft.com/office/drawing/2014/main" id="{29426FB3-4AA8-4C25-9988-9D07A4EED6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72367" y="3548678"/>
            <a:ext cx="197047" cy="197047"/>
          </a:xfrm>
          <a:prstGeom prst="rect">
            <a:avLst/>
          </a:prstGeom>
        </p:spPr>
      </p:pic>
      <p:pic>
        <p:nvPicPr>
          <p:cNvPr id="57" name="Gráfico 56" descr="Selo cruz com preenchimento sólido">
            <a:extLst>
              <a:ext uri="{FF2B5EF4-FFF2-40B4-BE49-F238E27FC236}">
                <a16:creationId xmlns:a16="http://schemas.microsoft.com/office/drawing/2014/main" id="{A4CABA38-8774-4CDB-A4C4-14E934B454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10946" y="3142653"/>
            <a:ext cx="197050" cy="197050"/>
          </a:xfrm>
          <a:prstGeom prst="rect">
            <a:avLst/>
          </a:prstGeom>
        </p:spPr>
      </p:pic>
      <p:pic>
        <p:nvPicPr>
          <p:cNvPr id="58" name="Gráfico 57" descr="Selo cruz com preenchimento sólido">
            <a:extLst>
              <a:ext uri="{FF2B5EF4-FFF2-40B4-BE49-F238E27FC236}">
                <a16:creationId xmlns:a16="http://schemas.microsoft.com/office/drawing/2014/main" id="{D285B9B0-A67E-491C-96E0-76BF84E679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14694" y="2583433"/>
            <a:ext cx="197050" cy="197050"/>
          </a:xfrm>
          <a:prstGeom prst="rect">
            <a:avLst/>
          </a:prstGeom>
        </p:spPr>
      </p:pic>
      <p:cxnSp>
        <p:nvCxnSpPr>
          <p:cNvPr id="59" name="Conector de Seta Reta 58">
            <a:extLst>
              <a:ext uri="{FF2B5EF4-FFF2-40B4-BE49-F238E27FC236}">
                <a16:creationId xmlns:a16="http://schemas.microsoft.com/office/drawing/2014/main" id="{A44036D7-117A-455C-8578-6006B207F1FF}"/>
              </a:ext>
            </a:extLst>
          </p:cNvPr>
          <p:cNvCxnSpPr>
            <a:cxnSpLocks/>
          </p:cNvCxnSpPr>
          <p:nvPr/>
        </p:nvCxnSpPr>
        <p:spPr>
          <a:xfrm>
            <a:off x="7413219" y="2786082"/>
            <a:ext cx="0" cy="241783"/>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 name="Retângulo 1">
            <a:extLst>
              <a:ext uri="{FF2B5EF4-FFF2-40B4-BE49-F238E27FC236}">
                <a16:creationId xmlns:a16="http://schemas.microsoft.com/office/drawing/2014/main" id="{8C6B77CA-BC55-4667-ADC1-BAEEF12F2C35}"/>
              </a:ext>
            </a:extLst>
          </p:cNvPr>
          <p:cNvSpPr/>
          <p:nvPr/>
        </p:nvSpPr>
        <p:spPr>
          <a:xfrm>
            <a:off x="576511" y="3758957"/>
            <a:ext cx="198120" cy="1981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a:solidFill>
                <a:schemeClr val="bg1"/>
              </a:solidFill>
            </a:endParaRPr>
          </a:p>
        </p:txBody>
      </p:sp>
      <p:sp>
        <p:nvSpPr>
          <p:cNvPr id="3" name="CaixaDeTexto 2">
            <a:extLst>
              <a:ext uri="{FF2B5EF4-FFF2-40B4-BE49-F238E27FC236}">
                <a16:creationId xmlns:a16="http://schemas.microsoft.com/office/drawing/2014/main" id="{73104FF8-3E96-432A-8B22-BA600B163BCD}"/>
              </a:ext>
            </a:extLst>
          </p:cNvPr>
          <p:cNvSpPr txBox="1"/>
          <p:nvPr/>
        </p:nvSpPr>
        <p:spPr>
          <a:xfrm>
            <a:off x="781716" y="3758957"/>
            <a:ext cx="1471193" cy="246221"/>
          </a:xfrm>
          <a:prstGeom prst="rect">
            <a:avLst/>
          </a:prstGeom>
          <a:noFill/>
        </p:spPr>
        <p:txBody>
          <a:bodyPr wrap="square" rtlCol="0">
            <a:spAutoFit/>
          </a:bodyPr>
          <a:lstStyle/>
          <a:p>
            <a:r>
              <a:rPr lang="pt-BR" sz="1000" b="1" dirty="0">
                <a:solidFill>
                  <a:schemeClr val="tx1">
                    <a:lumMod val="85000"/>
                    <a:lumOff val="15000"/>
                  </a:schemeClr>
                </a:solidFill>
                <a:latin typeface="Heebo" pitchFamily="2" charset="-79"/>
                <a:cs typeface="Heebo" pitchFamily="2" charset="-79"/>
              </a:rPr>
              <a:t>início e fim do fluxo</a:t>
            </a:r>
          </a:p>
        </p:txBody>
      </p:sp>
      <p:sp>
        <p:nvSpPr>
          <p:cNvPr id="39" name="Retângulo 38">
            <a:extLst>
              <a:ext uri="{FF2B5EF4-FFF2-40B4-BE49-F238E27FC236}">
                <a16:creationId xmlns:a16="http://schemas.microsoft.com/office/drawing/2014/main" id="{74E6D08C-E24E-472E-8206-8E44A5F65E56}"/>
              </a:ext>
            </a:extLst>
          </p:cNvPr>
          <p:cNvSpPr/>
          <p:nvPr/>
        </p:nvSpPr>
        <p:spPr>
          <a:xfrm>
            <a:off x="576511" y="4101857"/>
            <a:ext cx="198120" cy="198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a:solidFill>
                <a:schemeClr val="tx1">
                  <a:lumMod val="85000"/>
                  <a:lumOff val="15000"/>
                </a:schemeClr>
              </a:solidFill>
            </a:endParaRPr>
          </a:p>
        </p:txBody>
      </p:sp>
      <p:sp>
        <p:nvSpPr>
          <p:cNvPr id="40" name="CaixaDeTexto 39">
            <a:extLst>
              <a:ext uri="{FF2B5EF4-FFF2-40B4-BE49-F238E27FC236}">
                <a16:creationId xmlns:a16="http://schemas.microsoft.com/office/drawing/2014/main" id="{3C71A05B-D323-475F-A049-A57145C33FB0}"/>
              </a:ext>
            </a:extLst>
          </p:cNvPr>
          <p:cNvSpPr txBox="1"/>
          <p:nvPr/>
        </p:nvSpPr>
        <p:spPr>
          <a:xfrm>
            <a:off x="781716" y="4101857"/>
            <a:ext cx="1471193" cy="246221"/>
          </a:xfrm>
          <a:prstGeom prst="rect">
            <a:avLst/>
          </a:prstGeom>
          <a:noFill/>
        </p:spPr>
        <p:txBody>
          <a:bodyPr wrap="square" rtlCol="0">
            <a:spAutoFit/>
          </a:bodyPr>
          <a:lstStyle/>
          <a:p>
            <a:r>
              <a:rPr lang="pt-BR" sz="1000" b="1" dirty="0">
                <a:solidFill>
                  <a:schemeClr val="tx1">
                    <a:lumMod val="85000"/>
                    <a:lumOff val="15000"/>
                  </a:schemeClr>
                </a:solidFill>
                <a:latin typeface="Heebo" pitchFamily="2" charset="-79"/>
                <a:cs typeface="Heebo" pitchFamily="2" charset="-79"/>
              </a:rPr>
              <a:t>decisão</a:t>
            </a:r>
          </a:p>
        </p:txBody>
      </p:sp>
      <p:sp>
        <p:nvSpPr>
          <p:cNvPr id="43" name="Retângulo 42">
            <a:extLst>
              <a:ext uri="{FF2B5EF4-FFF2-40B4-BE49-F238E27FC236}">
                <a16:creationId xmlns:a16="http://schemas.microsoft.com/office/drawing/2014/main" id="{25964E9A-3B98-41E5-8ECB-061AD073B219}"/>
              </a:ext>
            </a:extLst>
          </p:cNvPr>
          <p:cNvSpPr/>
          <p:nvPr/>
        </p:nvSpPr>
        <p:spPr>
          <a:xfrm>
            <a:off x="576511" y="4444757"/>
            <a:ext cx="198120" cy="198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b="1">
              <a:solidFill>
                <a:schemeClr val="bg1"/>
              </a:solidFill>
            </a:endParaRPr>
          </a:p>
        </p:txBody>
      </p:sp>
      <p:sp>
        <p:nvSpPr>
          <p:cNvPr id="44" name="CaixaDeTexto 43">
            <a:extLst>
              <a:ext uri="{FF2B5EF4-FFF2-40B4-BE49-F238E27FC236}">
                <a16:creationId xmlns:a16="http://schemas.microsoft.com/office/drawing/2014/main" id="{A5AB4F45-0991-4886-AEF5-A1B32BCD4DD6}"/>
              </a:ext>
            </a:extLst>
          </p:cNvPr>
          <p:cNvSpPr txBox="1"/>
          <p:nvPr/>
        </p:nvSpPr>
        <p:spPr>
          <a:xfrm>
            <a:off x="781716" y="4444757"/>
            <a:ext cx="1471193" cy="246221"/>
          </a:xfrm>
          <a:prstGeom prst="rect">
            <a:avLst/>
          </a:prstGeom>
          <a:noFill/>
        </p:spPr>
        <p:txBody>
          <a:bodyPr wrap="square" rtlCol="0">
            <a:spAutoFit/>
          </a:bodyPr>
          <a:lstStyle/>
          <a:p>
            <a:r>
              <a:rPr lang="pt-BR" sz="1000" b="1" dirty="0">
                <a:solidFill>
                  <a:schemeClr val="tx1">
                    <a:lumMod val="85000"/>
                    <a:lumOff val="15000"/>
                  </a:schemeClr>
                </a:solidFill>
                <a:latin typeface="Heebo" pitchFamily="2" charset="-79"/>
                <a:cs typeface="Heebo" pitchFamily="2" charset="-79"/>
              </a:rPr>
              <a:t>processo / ação</a:t>
            </a:r>
          </a:p>
        </p:txBody>
      </p:sp>
    </p:spTree>
    <p:extLst>
      <p:ext uri="{BB962C8B-B14F-4D97-AF65-F5344CB8AC3E}">
        <p14:creationId xmlns:p14="http://schemas.microsoft.com/office/powerpoint/2010/main" val="2173260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Forma Livre: Forma 65">
            <a:extLst>
              <a:ext uri="{FF2B5EF4-FFF2-40B4-BE49-F238E27FC236}">
                <a16:creationId xmlns:a16="http://schemas.microsoft.com/office/drawing/2014/main" id="{F53237C8-70D8-4268-A006-24722CB86DC6}"/>
              </a:ext>
            </a:extLst>
          </p:cNvPr>
          <p:cNvSpPr/>
          <p:nvPr/>
        </p:nvSpPr>
        <p:spPr>
          <a:xfrm>
            <a:off x="381624" y="2155627"/>
            <a:ext cx="2747339" cy="840582"/>
          </a:xfrm>
          <a:custGeom>
            <a:avLst/>
            <a:gdLst>
              <a:gd name="connsiteX0" fmla="*/ 0 w 2747339"/>
              <a:gd name="connsiteY0" fmla="*/ 420290 h 840582"/>
              <a:gd name="connsiteX1" fmla="*/ 0 w 2747339"/>
              <a:gd name="connsiteY1" fmla="*/ 420291 h 840582"/>
              <a:gd name="connsiteX2" fmla="*/ 0 w 2747339"/>
              <a:gd name="connsiteY2" fmla="*/ 420291 h 840582"/>
              <a:gd name="connsiteX3" fmla="*/ 420291 w 2747339"/>
              <a:gd name="connsiteY3" fmla="*/ 0 h 840582"/>
              <a:gd name="connsiteX4" fmla="*/ 1569607 w 2747339"/>
              <a:gd name="connsiteY4" fmla="*/ 0 h 840582"/>
              <a:gd name="connsiteX5" fmla="*/ 1575509 w 2747339"/>
              <a:gd name="connsiteY5" fmla="*/ 595 h 840582"/>
              <a:gd name="connsiteX6" fmla="*/ 1798334 w 2747339"/>
              <a:gd name="connsiteY6" fmla="*/ 595 h 840582"/>
              <a:gd name="connsiteX7" fmla="*/ 2162080 w 2747339"/>
              <a:gd name="connsiteY7" fmla="*/ 595 h 840582"/>
              <a:gd name="connsiteX8" fmla="*/ 2199194 w 2747339"/>
              <a:gd name="connsiteY8" fmla="*/ 595 h 840582"/>
              <a:gd name="connsiteX9" fmla="*/ 2202049 w 2747339"/>
              <a:gd name="connsiteY9" fmla="*/ 595 h 840582"/>
              <a:gd name="connsiteX10" fmla="*/ 2536075 w 2747339"/>
              <a:gd name="connsiteY10" fmla="*/ 197595 h 840582"/>
              <a:gd name="connsiteX11" fmla="*/ 2590318 w 2747339"/>
              <a:gd name="connsiteY11" fmla="*/ 328928 h 840582"/>
              <a:gd name="connsiteX12" fmla="*/ 2747339 w 2747339"/>
              <a:gd name="connsiteY12" fmla="*/ 420291 h 840582"/>
              <a:gd name="connsiteX13" fmla="*/ 2590318 w 2747339"/>
              <a:gd name="connsiteY13" fmla="*/ 508798 h 840582"/>
              <a:gd name="connsiteX14" fmla="*/ 2404748 w 2747339"/>
              <a:gd name="connsiteY14" fmla="*/ 777175 h 840582"/>
              <a:gd name="connsiteX15" fmla="*/ 2202049 w 2747339"/>
              <a:gd name="connsiteY15" fmla="*/ 839986 h 840582"/>
              <a:gd name="connsiteX16" fmla="*/ 2162080 w 2747339"/>
              <a:gd name="connsiteY16" fmla="*/ 839986 h 840582"/>
              <a:gd name="connsiteX17" fmla="*/ 1697174 w 2747339"/>
              <a:gd name="connsiteY17" fmla="*/ 839986 h 840582"/>
              <a:gd name="connsiteX18" fmla="*/ 1575518 w 2747339"/>
              <a:gd name="connsiteY18" fmla="*/ 839986 h 840582"/>
              <a:gd name="connsiteX19" fmla="*/ 1569606 w 2747339"/>
              <a:gd name="connsiteY19" fmla="*/ 840582 h 840582"/>
              <a:gd name="connsiteX20" fmla="*/ 420291 w 2747339"/>
              <a:gd name="connsiteY20" fmla="*/ 840581 h 840582"/>
              <a:gd name="connsiteX21" fmla="*/ 8539 w 2747339"/>
              <a:gd name="connsiteY21" fmla="*/ 504993 h 840582"/>
              <a:gd name="connsiteX22" fmla="*/ 0 w 2747339"/>
              <a:gd name="connsiteY22" fmla="*/ 420291 h 840582"/>
              <a:gd name="connsiteX23" fmla="*/ 8539 w 2747339"/>
              <a:gd name="connsiteY23" fmla="*/ 335588 h 840582"/>
              <a:gd name="connsiteX24" fmla="*/ 420291 w 2747339"/>
              <a:gd name="connsiteY24" fmla="*/ 0 h 84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47339" h="840582">
                <a:moveTo>
                  <a:pt x="0" y="420290"/>
                </a:moveTo>
                <a:lnTo>
                  <a:pt x="0" y="420291"/>
                </a:lnTo>
                <a:lnTo>
                  <a:pt x="0" y="420291"/>
                </a:lnTo>
                <a:close/>
                <a:moveTo>
                  <a:pt x="420291" y="0"/>
                </a:moveTo>
                <a:lnTo>
                  <a:pt x="1569607" y="0"/>
                </a:lnTo>
                <a:lnTo>
                  <a:pt x="1575509" y="595"/>
                </a:lnTo>
                <a:lnTo>
                  <a:pt x="1798334" y="595"/>
                </a:lnTo>
                <a:cubicBezTo>
                  <a:pt x="1903799" y="595"/>
                  <a:pt x="2024330" y="595"/>
                  <a:pt x="2162080" y="595"/>
                </a:cubicBezTo>
                <a:cubicBezTo>
                  <a:pt x="2162080" y="595"/>
                  <a:pt x="2162080" y="595"/>
                  <a:pt x="2199194" y="595"/>
                </a:cubicBezTo>
                <a:cubicBezTo>
                  <a:pt x="2199194" y="595"/>
                  <a:pt x="2202049" y="595"/>
                  <a:pt x="2202049" y="595"/>
                </a:cubicBezTo>
                <a:cubicBezTo>
                  <a:pt x="2336230" y="6305"/>
                  <a:pt x="2461847" y="77682"/>
                  <a:pt x="2536075" y="197595"/>
                </a:cubicBezTo>
                <a:cubicBezTo>
                  <a:pt x="2564624" y="237566"/>
                  <a:pt x="2581754" y="283247"/>
                  <a:pt x="2590318" y="328928"/>
                </a:cubicBezTo>
                <a:lnTo>
                  <a:pt x="2747339" y="420291"/>
                </a:lnTo>
                <a:cubicBezTo>
                  <a:pt x="2747339" y="420291"/>
                  <a:pt x="2747339" y="420291"/>
                  <a:pt x="2590318" y="508798"/>
                </a:cubicBezTo>
                <a:cubicBezTo>
                  <a:pt x="2567479" y="617291"/>
                  <a:pt x="2504671" y="714363"/>
                  <a:pt x="2404748" y="777175"/>
                </a:cubicBezTo>
                <a:cubicBezTo>
                  <a:pt x="2341940" y="814291"/>
                  <a:pt x="2273422" y="834276"/>
                  <a:pt x="2202049" y="839986"/>
                </a:cubicBezTo>
                <a:cubicBezTo>
                  <a:pt x="2190629" y="839986"/>
                  <a:pt x="2176355" y="839986"/>
                  <a:pt x="2162080" y="839986"/>
                </a:cubicBezTo>
                <a:cubicBezTo>
                  <a:pt x="2162080" y="839986"/>
                  <a:pt x="2162080" y="839986"/>
                  <a:pt x="1697174" y="839986"/>
                </a:cubicBezTo>
                <a:lnTo>
                  <a:pt x="1575518" y="839986"/>
                </a:lnTo>
                <a:lnTo>
                  <a:pt x="1569606" y="840582"/>
                </a:lnTo>
                <a:lnTo>
                  <a:pt x="420291" y="840581"/>
                </a:lnTo>
                <a:cubicBezTo>
                  <a:pt x="217186" y="840581"/>
                  <a:pt x="47730" y="696513"/>
                  <a:pt x="8539" y="504993"/>
                </a:cubicBezTo>
                <a:lnTo>
                  <a:pt x="0" y="420291"/>
                </a:lnTo>
                <a:lnTo>
                  <a:pt x="8539" y="335588"/>
                </a:lnTo>
                <a:cubicBezTo>
                  <a:pt x="47730" y="144069"/>
                  <a:pt x="217186" y="0"/>
                  <a:pt x="42029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err="1">
              <a:latin typeface="Heebo" pitchFamily="2" charset="-79"/>
              <a:cs typeface="Heebo" pitchFamily="2" charset="-79"/>
            </a:endParaRPr>
          </a:p>
        </p:txBody>
      </p:sp>
      <p:sp>
        <p:nvSpPr>
          <p:cNvPr id="65" name="Forma Livre: Forma 64">
            <a:extLst>
              <a:ext uri="{FF2B5EF4-FFF2-40B4-BE49-F238E27FC236}">
                <a16:creationId xmlns:a16="http://schemas.microsoft.com/office/drawing/2014/main" id="{BC83F1AD-FE9D-4F0F-86F9-727764088772}"/>
              </a:ext>
            </a:extLst>
          </p:cNvPr>
          <p:cNvSpPr/>
          <p:nvPr/>
        </p:nvSpPr>
        <p:spPr>
          <a:xfrm>
            <a:off x="381624" y="3344294"/>
            <a:ext cx="3016421" cy="840582"/>
          </a:xfrm>
          <a:custGeom>
            <a:avLst/>
            <a:gdLst>
              <a:gd name="connsiteX0" fmla="*/ 0 w 3016421"/>
              <a:gd name="connsiteY0" fmla="*/ 420290 h 840582"/>
              <a:gd name="connsiteX1" fmla="*/ 0 w 3016421"/>
              <a:gd name="connsiteY1" fmla="*/ 420291 h 840582"/>
              <a:gd name="connsiteX2" fmla="*/ 0 w 3016421"/>
              <a:gd name="connsiteY2" fmla="*/ 420291 h 840582"/>
              <a:gd name="connsiteX3" fmla="*/ 420291 w 3016421"/>
              <a:gd name="connsiteY3" fmla="*/ 0 h 840582"/>
              <a:gd name="connsiteX4" fmla="*/ 1420398 w 3016421"/>
              <a:gd name="connsiteY4" fmla="*/ 0 h 840582"/>
              <a:gd name="connsiteX5" fmla="*/ 1423253 w 3016421"/>
              <a:gd name="connsiteY5" fmla="*/ 0 h 840582"/>
              <a:gd name="connsiteX6" fmla="*/ 1440562 w 3016421"/>
              <a:gd name="connsiteY6" fmla="*/ 0 h 840582"/>
              <a:gd name="connsiteX7" fmla="*/ 1481672 w 3016421"/>
              <a:gd name="connsiteY7" fmla="*/ 0 h 840582"/>
              <a:gd name="connsiteX8" fmla="*/ 1561727 w 3016421"/>
              <a:gd name="connsiteY8" fmla="*/ 0 h 840582"/>
              <a:gd name="connsiteX9" fmla="*/ 1569607 w 3016421"/>
              <a:gd name="connsiteY9" fmla="*/ 0 h 840582"/>
              <a:gd name="connsiteX10" fmla="*/ 1693710 w 3016421"/>
              <a:gd name="connsiteY10" fmla="*/ 0 h 840582"/>
              <a:gd name="connsiteX11" fmla="*/ 2531047 w 3016421"/>
              <a:gd name="connsiteY11" fmla="*/ 0 h 840582"/>
              <a:gd name="connsiteX12" fmla="*/ 2536758 w 3016421"/>
              <a:gd name="connsiteY12" fmla="*/ 0 h 840582"/>
              <a:gd name="connsiteX13" fmla="*/ 2539613 w 3016421"/>
              <a:gd name="connsiteY13" fmla="*/ 0 h 840582"/>
              <a:gd name="connsiteX14" fmla="*/ 2542468 w 3016421"/>
              <a:gd name="connsiteY14" fmla="*/ 0 h 840582"/>
              <a:gd name="connsiteX15" fmla="*/ 2545323 w 3016421"/>
              <a:gd name="connsiteY15" fmla="*/ 0 h 840582"/>
              <a:gd name="connsiteX16" fmla="*/ 2565309 w 3016421"/>
              <a:gd name="connsiteY16" fmla="*/ 0 h 840582"/>
              <a:gd name="connsiteX17" fmla="*/ 2719487 w 3016421"/>
              <a:gd name="connsiteY17" fmla="*/ 42887 h 840582"/>
              <a:gd name="connsiteX18" fmla="*/ 2836547 w 3016421"/>
              <a:gd name="connsiteY18" fmla="*/ 125801 h 840582"/>
              <a:gd name="connsiteX19" fmla="*/ 3016421 w 3016421"/>
              <a:gd name="connsiteY19" fmla="*/ 120083 h 840582"/>
              <a:gd name="connsiteX20" fmla="*/ 2930767 w 3016421"/>
              <a:gd name="connsiteY20" fmla="*/ 277335 h 840582"/>
              <a:gd name="connsiteX21" fmla="*/ 2913636 w 3016421"/>
              <a:gd name="connsiteY21" fmla="*/ 603274 h 840582"/>
              <a:gd name="connsiteX22" fmla="*/ 2565309 w 3016421"/>
              <a:gd name="connsiteY22" fmla="*/ 840581 h 840582"/>
              <a:gd name="connsiteX23" fmla="*/ 2559599 w 3016421"/>
              <a:gd name="connsiteY23" fmla="*/ 840581 h 840582"/>
              <a:gd name="connsiteX24" fmla="*/ 2539613 w 3016421"/>
              <a:gd name="connsiteY24" fmla="*/ 840581 h 840582"/>
              <a:gd name="connsiteX25" fmla="*/ 2536758 w 3016421"/>
              <a:gd name="connsiteY25" fmla="*/ 840581 h 840582"/>
              <a:gd name="connsiteX26" fmla="*/ 1594829 w 3016421"/>
              <a:gd name="connsiteY26" fmla="*/ 840581 h 840582"/>
              <a:gd name="connsiteX27" fmla="*/ 1569616 w 3016421"/>
              <a:gd name="connsiteY27" fmla="*/ 840581 h 840582"/>
              <a:gd name="connsiteX28" fmla="*/ 1569606 w 3016421"/>
              <a:gd name="connsiteY28" fmla="*/ 840582 h 840582"/>
              <a:gd name="connsiteX29" fmla="*/ 420291 w 3016421"/>
              <a:gd name="connsiteY29" fmla="*/ 840581 h 840582"/>
              <a:gd name="connsiteX30" fmla="*/ 8539 w 3016421"/>
              <a:gd name="connsiteY30" fmla="*/ 504993 h 840582"/>
              <a:gd name="connsiteX31" fmla="*/ 0 w 3016421"/>
              <a:gd name="connsiteY31" fmla="*/ 420291 h 840582"/>
              <a:gd name="connsiteX32" fmla="*/ 8539 w 3016421"/>
              <a:gd name="connsiteY32" fmla="*/ 335588 h 840582"/>
              <a:gd name="connsiteX33" fmla="*/ 420291 w 3016421"/>
              <a:gd name="connsiteY33" fmla="*/ 0 h 84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016421" h="840582">
                <a:moveTo>
                  <a:pt x="0" y="420290"/>
                </a:moveTo>
                <a:lnTo>
                  <a:pt x="0" y="420291"/>
                </a:lnTo>
                <a:lnTo>
                  <a:pt x="0" y="420291"/>
                </a:lnTo>
                <a:close/>
                <a:moveTo>
                  <a:pt x="420291" y="0"/>
                </a:moveTo>
                <a:lnTo>
                  <a:pt x="1420398" y="0"/>
                </a:lnTo>
                <a:lnTo>
                  <a:pt x="1423253" y="0"/>
                </a:lnTo>
                <a:lnTo>
                  <a:pt x="1440562" y="0"/>
                </a:lnTo>
                <a:lnTo>
                  <a:pt x="1481672" y="0"/>
                </a:lnTo>
                <a:lnTo>
                  <a:pt x="1561727" y="0"/>
                </a:lnTo>
                <a:lnTo>
                  <a:pt x="1569607" y="0"/>
                </a:lnTo>
                <a:lnTo>
                  <a:pt x="1693710" y="0"/>
                </a:lnTo>
                <a:cubicBezTo>
                  <a:pt x="1855985" y="0"/>
                  <a:pt x="2115624" y="0"/>
                  <a:pt x="2531047" y="0"/>
                </a:cubicBezTo>
                <a:cubicBezTo>
                  <a:pt x="2531047" y="0"/>
                  <a:pt x="2531047" y="0"/>
                  <a:pt x="2536758" y="0"/>
                </a:cubicBezTo>
                <a:cubicBezTo>
                  <a:pt x="2536758" y="0"/>
                  <a:pt x="2539613" y="0"/>
                  <a:pt x="2539613" y="0"/>
                </a:cubicBezTo>
                <a:cubicBezTo>
                  <a:pt x="2539613" y="0"/>
                  <a:pt x="2539613" y="0"/>
                  <a:pt x="2542468" y="0"/>
                </a:cubicBezTo>
                <a:cubicBezTo>
                  <a:pt x="2542468" y="0"/>
                  <a:pt x="2542468" y="0"/>
                  <a:pt x="2545323" y="0"/>
                </a:cubicBezTo>
                <a:cubicBezTo>
                  <a:pt x="2553888" y="0"/>
                  <a:pt x="2559599" y="0"/>
                  <a:pt x="2565309" y="0"/>
                </a:cubicBezTo>
                <a:cubicBezTo>
                  <a:pt x="2619557" y="2859"/>
                  <a:pt x="2670949" y="17155"/>
                  <a:pt x="2719487" y="42887"/>
                </a:cubicBezTo>
                <a:cubicBezTo>
                  <a:pt x="2765169" y="62901"/>
                  <a:pt x="2802286" y="91492"/>
                  <a:pt x="2836547" y="125801"/>
                </a:cubicBezTo>
                <a:cubicBezTo>
                  <a:pt x="2836547" y="125801"/>
                  <a:pt x="2836547" y="125801"/>
                  <a:pt x="3016421" y="120083"/>
                </a:cubicBezTo>
                <a:lnTo>
                  <a:pt x="2930767" y="277335"/>
                </a:lnTo>
                <a:cubicBezTo>
                  <a:pt x="2967884" y="380263"/>
                  <a:pt x="2965029" y="497487"/>
                  <a:pt x="2913636" y="603274"/>
                </a:cubicBezTo>
                <a:cubicBezTo>
                  <a:pt x="2845113" y="743371"/>
                  <a:pt x="2710921" y="829145"/>
                  <a:pt x="2565309" y="840581"/>
                </a:cubicBezTo>
                <a:cubicBezTo>
                  <a:pt x="2565309" y="840581"/>
                  <a:pt x="2565309" y="840581"/>
                  <a:pt x="2559599" y="840581"/>
                </a:cubicBezTo>
                <a:cubicBezTo>
                  <a:pt x="2553888" y="840581"/>
                  <a:pt x="2545323" y="840581"/>
                  <a:pt x="2539613" y="840581"/>
                </a:cubicBezTo>
                <a:cubicBezTo>
                  <a:pt x="2539613" y="840581"/>
                  <a:pt x="2539613" y="840581"/>
                  <a:pt x="2536758" y="840581"/>
                </a:cubicBezTo>
                <a:cubicBezTo>
                  <a:pt x="2536758" y="840581"/>
                  <a:pt x="1908805" y="840581"/>
                  <a:pt x="1594829" y="840581"/>
                </a:cubicBezTo>
                <a:lnTo>
                  <a:pt x="1569616" y="840581"/>
                </a:lnTo>
                <a:lnTo>
                  <a:pt x="1569606" y="840582"/>
                </a:lnTo>
                <a:lnTo>
                  <a:pt x="420291" y="840581"/>
                </a:lnTo>
                <a:cubicBezTo>
                  <a:pt x="217186" y="840581"/>
                  <a:pt x="47730" y="696513"/>
                  <a:pt x="8539" y="504993"/>
                </a:cubicBezTo>
                <a:lnTo>
                  <a:pt x="0" y="420291"/>
                </a:lnTo>
                <a:lnTo>
                  <a:pt x="8539" y="335588"/>
                </a:lnTo>
                <a:cubicBezTo>
                  <a:pt x="47730" y="144069"/>
                  <a:pt x="217186" y="0"/>
                  <a:pt x="42029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err="1">
              <a:latin typeface="Heebo" pitchFamily="2" charset="-79"/>
              <a:cs typeface="Heebo" pitchFamily="2" charset="-79"/>
            </a:endParaRPr>
          </a:p>
        </p:txBody>
      </p:sp>
      <p:sp>
        <p:nvSpPr>
          <p:cNvPr id="121" name="Freeform 121"/>
          <p:cNvSpPr>
            <a:spLocks noEditPoints="1"/>
          </p:cNvSpPr>
          <p:nvPr/>
        </p:nvSpPr>
        <p:spPr bwMode="auto">
          <a:xfrm>
            <a:off x="3309938" y="1204913"/>
            <a:ext cx="2744391" cy="2743200"/>
          </a:xfrm>
          <a:custGeom>
            <a:avLst/>
            <a:gdLst>
              <a:gd name="T0" fmla="*/ 448 w 961"/>
              <a:gd name="T1" fmla="*/ 954 h 960"/>
              <a:gd name="T2" fmla="*/ 505 w 961"/>
              <a:gd name="T3" fmla="*/ 955 h 960"/>
              <a:gd name="T4" fmla="*/ 537 w 961"/>
              <a:gd name="T5" fmla="*/ 957 h 960"/>
              <a:gd name="T6" fmla="*/ 566 w 961"/>
              <a:gd name="T7" fmla="*/ 953 h 960"/>
              <a:gd name="T8" fmla="*/ 597 w 961"/>
              <a:gd name="T9" fmla="*/ 941 h 960"/>
              <a:gd name="T10" fmla="*/ 618 w 961"/>
              <a:gd name="T11" fmla="*/ 930 h 960"/>
              <a:gd name="T12" fmla="*/ 315 w 961"/>
              <a:gd name="T13" fmla="*/ 931 h 960"/>
              <a:gd name="T14" fmla="*/ 293 w 961"/>
              <a:gd name="T15" fmla="*/ 911 h 960"/>
              <a:gd name="T16" fmla="*/ 263 w 961"/>
              <a:gd name="T17" fmla="*/ 908 h 960"/>
              <a:gd name="T18" fmla="*/ 699 w 961"/>
              <a:gd name="T19" fmla="*/ 908 h 960"/>
              <a:gd name="T20" fmla="*/ 718 w 961"/>
              <a:gd name="T21" fmla="*/ 886 h 960"/>
              <a:gd name="T22" fmla="*/ 215 w 961"/>
              <a:gd name="T23" fmla="*/ 880 h 960"/>
              <a:gd name="T24" fmla="*/ 195 w 961"/>
              <a:gd name="T25" fmla="*/ 864 h 960"/>
              <a:gd name="T26" fmla="*/ 177 w 961"/>
              <a:gd name="T27" fmla="*/ 845 h 960"/>
              <a:gd name="T28" fmla="*/ 149 w 961"/>
              <a:gd name="T29" fmla="*/ 820 h 960"/>
              <a:gd name="T30" fmla="*/ 810 w 961"/>
              <a:gd name="T31" fmla="*/ 828 h 960"/>
              <a:gd name="T32" fmla="*/ 833 w 961"/>
              <a:gd name="T33" fmla="*/ 806 h 960"/>
              <a:gd name="T34" fmla="*/ 844 w 961"/>
              <a:gd name="T35" fmla="*/ 779 h 960"/>
              <a:gd name="T36" fmla="*/ 93 w 961"/>
              <a:gd name="T37" fmla="*/ 763 h 960"/>
              <a:gd name="T38" fmla="*/ 81 w 961"/>
              <a:gd name="T39" fmla="*/ 742 h 960"/>
              <a:gd name="T40" fmla="*/ 71 w 961"/>
              <a:gd name="T41" fmla="*/ 711 h 960"/>
              <a:gd name="T42" fmla="*/ 52 w 961"/>
              <a:gd name="T43" fmla="*/ 684 h 960"/>
              <a:gd name="T44" fmla="*/ 906 w 961"/>
              <a:gd name="T45" fmla="*/ 693 h 960"/>
              <a:gd name="T46" fmla="*/ 919 w 961"/>
              <a:gd name="T47" fmla="*/ 668 h 960"/>
              <a:gd name="T48" fmla="*/ 934 w 961"/>
              <a:gd name="T49" fmla="*/ 638 h 960"/>
              <a:gd name="T50" fmla="*/ 19 w 961"/>
              <a:gd name="T51" fmla="*/ 612 h 960"/>
              <a:gd name="T52" fmla="*/ 17 w 961"/>
              <a:gd name="T53" fmla="*/ 589 h 960"/>
              <a:gd name="T54" fmla="*/ 12 w 961"/>
              <a:gd name="T55" fmla="*/ 562 h 960"/>
              <a:gd name="T56" fmla="*/ 7 w 961"/>
              <a:gd name="T57" fmla="*/ 524 h 960"/>
              <a:gd name="T58" fmla="*/ 953 w 961"/>
              <a:gd name="T59" fmla="*/ 533 h 960"/>
              <a:gd name="T60" fmla="*/ 955 w 961"/>
              <a:gd name="T61" fmla="*/ 505 h 960"/>
              <a:gd name="T62" fmla="*/ 961 w 961"/>
              <a:gd name="T63" fmla="*/ 472 h 960"/>
              <a:gd name="T64" fmla="*/ 949 w 961"/>
              <a:gd name="T65" fmla="*/ 445 h 960"/>
              <a:gd name="T66" fmla="*/ 14 w 961"/>
              <a:gd name="T67" fmla="*/ 418 h 960"/>
              <a:gd name="T68" fmla="*/ 15 w 961"/>
              <a:gd name="T69" fmla="*/ 385 h 960"/>
              <a:gd name="T70" fmla="*/ 947 w 961"/>
              <a:gd name="T71" fmla="*/ 394 h 960"/>
              <a:gd name="T72" fmla="*/ 942 w 961"/>
              <a:gd name="T73" fmla="*/ 367 h 960"/>
              <a:gd name="T74" fmla="*/ 938 w 961"/>
              <a:gd name="T75" fmla="*/ 334 h 960"/>
              <a:gd name="T76" fmla="*/ 922 w 961"/>
              <a:gd name="T77" fmla="*/ 304 h 960"/>
              <a:gd name="T78" fmla="*/ 48 w 961"/>
              <a:gd name="T79" fmla="*/ 289 h 960"/>
              <a:gd name="T80" fmla="*/ 64 w 961"/>
              <a:gd name="T81" fmla="*/ 261 h 960"/>
              <a:gd name="T82" fmla="*/ 76 w 961"/>
              <a:gd name="T83" fmla="*/ 230 h 960"/>
              <a:gd name="T84" fmla="*/ 86 w 961"/>
              <a:gd name="T85" fmla="*/ 215 h 960"/>
              <a:gd name="T86" fmla="*/ 875 w 961"/>
              <a:gd name="T87" fmla="*/ 215 h 960"/>
              <a:gd name="T88" fmla="*/ 859 w 961"/>
              <a:gd name="T89" fmla="*/ 185 h 960"/>
              <a:gd name="T90" fmla="*/ 834 w 961"/>
              <a:gd name="T91" fmla="*/ 170 h 960"/>
              <a:gd name="T92" fmla="*/ 146 w 961"/>
              <a:gd name="T93" fmla="*/ 150 h 960"/>
              <a:gd name="T94" fmla="*/ 159 w 961"/>
              <a:gd name="T95" fmla="*/ 124 h 960"/>
              <a:gd name="T96" fmla="*/ 798 w 961"/>
              <a:gd name="T97" fmla="*/ 132 h 960"/>
              <a:gd name="T98" fmla="*/ 781 w 961"/>
              <a:gd name="T99" fmla="*/ 112 h 960"/>
              <a:gd name="T100" fmla="*/ 758 w 961"/>
              <a:gd name="T101" fmla="*/ 88 h 960"/>
              <a:gd name="T102" fmla="*/ 225 w 961"/>
              <a:gd name="T103" fmla="*/ 80 h 960"/>
              <a:gd name="T104" fmla="*/ 255 w 961"/>
              <a:gd name="T105" fmla="*/ 67 h 960"/>
              <a:gd name="T106" fmla="*/ 282 w 961"/>
              <a:gd name="T107" fmla="*/ 48 h 960"/>
              <a:gd name="T108" fmla="*/ 301 w 961"/>
              <a:gd name="T109" fmla="*/ 34 h 960"/>
              <a:gd name="T110" fmla="*/ 662 w 961"/>
              <a:gd name="T111" fmla="*/ 41 h 960"/>
              <a:gd name="T112" fmla="*/ 632 w 961"/>
              <a:gd name="T113" fmla="*/ 24 h 960"/>
              <a:gd name="T114" fmla="*/ 351 w 961"/>
              <a:gd name="T115" fmla="*/ 23 h 960"/>
              <a:gd name="T116" fmla="*/ 383 w 961"/>
              <a:gd name="T117" fmla="*/ 20 h 960"/>
              <a:gd name="T118" fmla="*/ 415 w 961"/>
              <a:gd name="T119" fmla="*/ 9 h 960"/>
              <a:gd name="T120" fmla="*/ 438 w 961"/>
              <a:gd name="T121" fmla="*/ 2 h 960"/>
              <a:gd name="T122" fmla="*/ 522 w 961"/>
              <a:gd name="T123" fmla="*/ 12 h 960"/>
              <a:gd name="T124" fmla="*/ 494 w 961"/>
              <a:gd name="T125" fmla="*/ 0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1" h="960">
                <a:moveTo>
                  <a:pt x="481" y="960"/>
                </a:moveTo>
                <a:cubicBezTo>
                  <a:pt x="481" y="960"/>
                  <a:pt x="481" y="960"/>
                  <a:pt x="481" y="960"/>
                </a:cubicBezTo>
                <a:cubicBezTo>
                  <a:pt x="481" y="960"/>
                  <a:pt x="481" y="960"/>
                  <a:pt x="481" y="960"/>
                </a:cubicBezTo>
                <a:cubicBezTo>
                  <a:pt x="478" y="960"/>
                  <a:pt x="476" y="958"/>
                  <a:pt x="476" y="955"/>
                </a:cubicBezTo>
                <a:cubicBezTo>
                  <a:pt x="476" y="955"/>
                  <a:pt x="476" y="955"/>
                  <a:pt x="476" y="955"/>
                </a:cubicBezTo>
                <a:cubicBezTo>
                  <a:pt x="476" y="952"/>
                  <a:pt x="478" y="950"/>
                  <a:pt x="481" y="950"/>
                </a:cubicBezTo>
                <a:cubicBezTo>
                  <a:pt x="481" y="950"/>
                  <a:pt x="481" y="950"/>
                  <a:pt x="481" y="950"/>
                </a:cubicBezTo>
                <a:cubicBezTo>
                  <a:pt x="481" y="950"/>
                  <a:pt x="481" y="950"/>
                  <a:pt x="481" y="950"/>
                </a:cubicBezTo>
                <a:cubicBezTo>
                  <a:pt x="481" y="950"/>
                  <a:pt x="481" y="950"/>
                  <a:pt x="481" y="950"/>
                </a:cubicBezTo>
                <a:cubicBezTo>
                  <a:pt x="481" y="950"/>
                  <a:pt x="481" y="950"/>
                  <a:pt x="482" y="950"/>
                </a:cubicBezTo>
                <a:cubicBezTo>
                  <a:pt x="482" y="950"/>
                  <a:pt x="482" y="950"/>
                  <a:pt x="482" y="950"/>
                </a:cubicBezTo>
                <a:cubicBezTo>
                  <a:pt x="484" y="950"/>
                  <a:pt x="487" y="952"/>
                  <a:pt x="487" y="955"/>
                </a:cubicBezTo>
                <a:cubicBezTo>
                  <a:pt x="487" y="955"/>
                  <a:pt x="487" y="955"/>
                  <a:pt x="487" y="955"/>
                </a:cubicBezTo>
                <a:cubicBezTo>
                  <a:pt x="487" y="958"/>
                  <a:pt x="484" y="960"/>
                  <a:pt x="482" y="960"/>
                </a:cubicBezTo>
                <a:cubicBezTo>
                  <a:pt x="482" y="960"/>
                  <a:pt x="482" y="960"/>
                  <a:pt x="482" y="960"/>
                </a:cubicBezTo>
                <a:cubicBezTo>
                  <a:pt x="482" y="960"/>
                  <a:pt x="481" y="960"/>
                  <a:pt x="481" y="960"/>
                </a:cubicBezTo>
                <a:close/>
                <a:moveTo>
                  <a:pt x="452" y="959"/>
                </a:moveTo>
                <a:cubicBezTo>
                  <a:pt x="450" y="959"/>
                  <a:pt x="448" y="957"/>
                  <a:pt x="448" y="954"/>
                </a:cubicBezTo>
                <a:cubicBezTo>
                  <a:pt x="448" y="954"/>
                  <a:pt x="448" y="954"/>
                  <a:pt x="448" y="954"/>
                </a:cubicBezTo>
                <a:cubicBezTo>
                  <a:pt x="448" y="951"/>
                  <a:pt x="450" y="949"/>
                  <a:pt x="453" y="949"/>
                </a:cubicBezTo>
                <a:cubicBezTo>
                  <a:pt x="453" y="949"/>
                  <a:pt x="453" y="949"/>
                  <a:pt x="453" y="949"/>
                </a:cubicBezTo>
                <a:cubicBezTo>
                  <a:pt x="456" y="950"/>
                  <a:pt x="458" y="952"/>
                  <a:pt x="458" y="955"/>
                </a:cubicBezTo>
                <a:cubicBezTo>
                  <a:pt x="458" y="955"/>
                  <a:pt x="458" y="955"/>
                  <a:pt x="458" y="955"/>
                </a:cubicBezTo>
                <a:cubicBezTo>
                  <a:pt x="458" y="957"/>
                  <a:pt x="455" y="959"/>
                  <a:pt x="453" y="959"/>
                </a:cubicBezTo>
                <a:cubicBezTo>
                  <a:pt x="453" y="959"/>
                  <a:pt x="453" y="959"/>
                  <a:pt x="453" y="959"/>
                </a:cubicBezTo>
                <a:cubicBezTo>
                  <a:pt x="453" y="959"/>
                  <a:pt x="453" y="959"/>
                  <a:pt x="452" y="959"/>
                </a:cubicBezTo>
                <a:close/>
                <a:moveTo>
                  <a:pt x="505" y="955"/>
                </a:moveTo>
                <a:cubicBezTo>
                  <a:pt x="504" y="952"/>
                  <a:pt x="507" y="949"/>
                  <a:pt x="509" y="949"/>
                </a:cubicBezTo>
                <a:cubicBezTo>
                  <a:pt x="509" y="949"/>
                  <a:pt x="509" y="949"/>
                  <a:pt x="509" y="949"/>
                </a:cubicBezTo>
                <a:cubicBezTo>
                  <a:pt x="512" y="949"/>
                  <a:pt x="514" y="951"/>
                  <a:pt x="515" y="954"/>
                </a:cubicBezTo>
                <a:cubicBezTo>
                  <a:pt x="515" y="954"/>
                  <a:pt x="515" y="954"/>
                  <a:pt x="515" y="954"/>
                </a:cubicBezTo>
                <a:cubicBezTo>
                  <a:pt x="515" y="957"/>
                  <a:pt x="513" y="959"/>
                  <a:pt x="510" y="959"/>
                </a:cubicBezTo>
                <a:cubicBezTo>
                  <a:pt x="510" y="959"/>
                  <a:pt x="510" y="959"/>
                  <a:pt x="510" y="959"/>
                </a:cubicBezTo>
                <a:cubicBezTo>
                  <a:pt x="510" y="959"/>
                  <a:pt x="510" y="959"/>
                  <a:pt x="510" y="959"/>
                </a:cubicBezTo>
                <a:cubicBezTo>
                  <a:pt x="510" y="959"/>
                  <a:pt x="510" y="959"/>
                  <a:pt x="510" y="959"/>
                </a:cubicBezTo>
                <a:cubicBezTo>
                  <a:pt x="507" y="959"/>
                  <a:pt x="505" y="957"/>
                  <a:pt x="505" y="955"/>
                </a:cubicBezTo>
                <a:close/>
                <a:moveTo>
                  <a:pt x="424" y="957"/>
                </a:moveTo>
                <a:cubicBezTo>
                  <a:pt x="422" y="957"/>
                  <a:pt x="420" y="954"/>
                  <a:pt x="420" y="951"/>
                </a:cubicBezTo>
                <a:cubicBezTo>
                  <a:pt x="420" y="951"/>
                  <a:pt x="420" y="951"/>
                  <a:pt x="420" y="951"/>
                </a:cubicBezTo>
                <a:cubicBezTo>
                  <a:pt x="420" y="949"/>
                  <a:pt x="423" y="947"/>
                  <a:pt x="426" y="947"/>
                </a:cubicBezTo>
                <a:cubicBezTo>
                  <a:pt x="426" y="947"/>
                  <a:pt x="426" y="947"/>
                  <a:pt x="426" y="947"/>
                </a:cubicBezTo>
                <a:cubicBezTo>
                  <a:pt x="428" y="947"/>
                  <a:pt x="430" y="950"/>
                  <a:pt x="430" y="953"/>
                </a:cubicBezTo>
                <a:cubicBezTo>
                  <a:pt x="430" y="953"/>
                  <a:pt x="430" y="953"/>
                  <a:pt x="430" y="953"/>
                </a:cubicBezTo>
                <a:cubicBezTo>
                  <a:pt x="430" y="955"/>
                  <a:pt x="427" y="957"/>
                  <a:pt x="425" y="957"/>
                </a:cubicBezTo>
                <a:cubicBezTo>
                  <a:pt x="425" y="957"/>
                  <a:pt x="425" y="957"/>
                  <a:pt x="425" y="957"/>
                </a:cubicBezTo>
                <a:cubicBezTo>
                  <a:pt x="425" y="957"/>
                  <a:pt x="425" y="957"/>
                  <a:pt x="424" y="957"/>
                </a:cubicBezTo>
                <a:close/>
                <a:moveTo>
                  <a:pt x="532" y="952"/>
                </a:moveTo>
                <a:cubicBezTo>
                  <a:pt x="532" y="950"/>
                  <a:pt x="534" y="947"/>
                  <a:pt x="537" y="947"/>
                </a:cubicBezTo>
                <a:cubicBezTo>
                  <a:pt x="537" y="947"/>
                  <a:pt x="537" y="947"/>
                  <a:pt x="537" y="947"/>
                </a:cubicBezTo>
                <a:cubicBezTo>
                  <a:pt x="539" y="947"/>
                  <a:pt x="542" y="948"/>
                  <a:pt x="542" y="951"/>
                </a:cubicBezTo>
                <a:cubicBezTo>
                  <a:pt x="542" y="951"/>
                  <a:pt x="542" y="951"/>
                  <a:pt x="542" y="951"/>
                </a:cubicBezTo>
                <a:cubicBezTo>
                  <a:pt x="543" y="954"/>
                  <a:pt x="541" y="956"/>
                  <a:pt x="538" y="957"/>
                </a:cubicBezTo>
                <a:cubicBezTo>
                  <a:pt x="538" y="957"/>
                  <a:pt x="538" y="957"/>
                  <a:pt x="538" y="957"/>
                </a:cubicBezTo>
                <a:cubicBezTo>
                  <a:pt x="538" y="957"/>
                  <a:pt x="538" y="957"/>
                  <a:pt x="537" y="957"/>
                </a:cubicBezTo>
                <a:cubicBezTo>
                  <a:pt x="537" y="957"/>
                  <a:pt x="537" y="957"/>
                  <a:pt x="537" y="957"/>
                </a:cubicBezTo>
                <a:cubicBezTo>
                  <a:pt x="535" y="957"/>
                  <a:pt x="533" y="955"/>
                  <a:pt x="532" y="952"/>
                </a:cubicBezTo>
                <a:close/>
                <a:moveTo>
                  <a:pt x="396" y="953"/>
                </a:moveTo>
                <a:cubicBezTo>
                  <a:pt x="394" y="952"/>
                  <a:pt x="392" y="950"/>
                  <a:pt x="392" y="947"/>
                </a:cubicBezTo>
                <a:cubicBezTo>
                  <a:pt x="392" y="947"/>
                  <a:pt x="392" y="947"/>
                  <a:pt x="392" y="947"/>
                </a:cubicBezTo>
                <a:cubicBezTo>
                  <a:pt x="393" y="944"/>
                  <a:pt x="395" y="942"/>
                  <a:pt x="398" y="943"/>
                </a:cubicBezTo>
                <a:cubicBezTo>
                  <a:pt x="398" y="943"/>
                  <a:pt x="398" y="943"/>
                  <a:pt x="398" y="943"/>
                </a:cubicBezTo>
                <a:cubicBezTo>
                  <a:pt x="401" y="943"/>
                  <a:pt x="403" y="946"/>
                  <a:pt x="402" y="949"/>
                </a:cubicBezTo>
                <a:cubicBezTo>
                  <a:pt x="402" y="949"/>
                  <a:pt x="402" y="949"/>
                  <a:pt x="402" y="949"/>
                </a:cubicBezTo>
                <a:cubicBezTo>
                  <a:pt x="402" y="951"/>
                  <a:pt x="400" y="953"/>
                  <a:pt x="397" y="953"/>
                </a:cubicBezTo>
                <a:cubicBezTo>
                  <a:pt x="397" y="953"/>
                  <a:pt x="397" y="953"/>
                  <a:pt x="397" y="953"/>
                </a:cubicBezTo>
                <a:cubicBezTo>
                  <a:pt x="397" y="953"/>
                  <a:pt x="397" y="953"/>
                  <a:pt x="396" y="953"/>
                </a:cubicBezTo>
                <a:close/>
                <a:moveTo>
                  <a:pt x="560" y="949"/>
                </a:moveTo>
                <a:cubicBezTo>
                  <a:pt x="560" y="946"/>
                  <a:pt x="561" y="943"/>
                  <a:pt x="564" y="943"/>
                </a:cubicBezTo>
                <a:cubicBezTo>
                  <a:pt x="564" y="943"/>
                  <a:pt x="564" y="943"/>
                  <a:pt x="564" y="943"/>
                </a:cubicBezTo>
                <a:cubicBezTo>
                  <a:pt x="567" y="942"/>
                  <a:pt x="569" y="944"/>
                  <a:pt x="570" y="947"/>
                </a:cubicBezTo>
                <a:cubicBezTo>
                  <a:pt x="570" y="947"/>
                  <a:pt x="570" y="947"/>
                  <a:pt x="570" y="947"/>
                </a:cubicBezTo>
                <a:cubicBezTo>
                  <a:pt x="570" y="950"/>
                  <a:pt x="569" y="952"/>
                  <a:pt x="566" y="953"/>
                </a:cubicBezTo>
                <a:cubicBezTo>
                  <a:pt x="566" y="953"/>
                  <a:pt x="566" y="953"/>
                  <a:pt x="566" y="953"/>
                </a:cubicBezTo>
                <a:cubicBezTo>
                  <a:pt x="565" y="953"/>
                  <a:pt x="565" y="953"/>
                  <a:pt x="565" y="953"/>
                </a:cubicBezTo>
                <a:cubicBezTo>
                  <a:pt x="565" y="953"/>
                  <a:pt x="565" y="953"/>
                  <a:pt x="565" y="953"/>
                </a:cubicBezTo>
                <a:cubicBezTo>
                  <a:pt x="563" y="953"/>
                  <a:pt x="560" y="951"/>
                  <a:pt x="560" y="949"/>
                </a:cubicBezTo>
                <a:close/>
                <a:moveTo>
                  <a:pt x="369" y="947"/>
                </a:moveTo>
                <a:cubicBezTo>
                  <a:pt x="366" y="946"/>
                  <a:pt x="365" y="944"/>
                  <a:pt x="365" y="941"/>
                </a:cubicBezTo>
                <a:cubicBezTo>
                  <a:pt x="365" y="941"/>
                  <a:pt x="365" y="941"/>
                  <a:pt x="365" y="941"/>
                </a:cubicBezTo>
                <a:cubicBezTo>
                  <a:pt x="366" y="938"/>
                  <a:pt x="369" y="937"/>
                  <a:pt x="371" y="937"/>
                </a:cubicBezTo>
                <a:cubicBezTo>
                  <a:pt x="371" y="937"/>
                  <a:pt x="371" y="937"/>
                  <a:pt x="371" y="937"/>
                </a:cubicBezTo>
                <a:cubicBezTo>
                  <a:pt x="374" y="938"/>
                  <a:pt x="376" y="941"/>
                  <a:pt x="375" y="943"/>
                </a:cubicBezTo>
                <a:cubicBezTo>
                  <a:pt x="375" y="943"/>
                  <a:pt x="375" y="943"/>
                  <a:pt x="375" y="943"/>
                </a:cubicBezTo>
                <a:cubicBezTo>
                  <a:pt x="374" y="946"/>
                  <a:pt x="372" y="947"/>
                  <a:pt x="370" y="947"/>
                </a:cubicBezTo>
                <a:cubicBezTo>
                  <a:pt x="370" y="947"/>
                  <a:pt x="370" y="947"/>
                  <a:pt x="370" y="947"/>
                </a:cubicBezTo>
                <a:cubicBezTo>
                  <a:pt x="370" y="947"/>
                  <a:pt x="369" y="947"/>
                  <a:pt x="369" y="947"/>
                </a:cubicBezTo>
                <a:close/>
                <a:moveTo>
                  <a:pt x="587" y="943"/>
                </a:moveTo>
                <a:cubicBezTo>
                  <a:pt x="587" y="940"/>
                  <a:pt x="588" y="938"/>
                  <a:pt x="591" y="937"/>
                </a:cubicBezTo>
                <a:cubicBezTo>
                  <a:pt x="591" y="937"/>
                  <a:pt x="591" y="937"/>
                  <a:pt x="591" y="937"/>
                </a:cubicBezTo>
                <a:cubicBezTo>
                  <a:pt x="594" y="936"/>
                  <a:pt x="596" y="938"/>
                  <a:pt x="597" y="941"/>
                </a:cubicBezTo>
                <a:cubicBezTo>
                  <a:pt x="597" y="941"/>
                  <a:pt x="597" y="941"/>
                  <a:pt x="597" y="941"/>
                </a:cubicBezTo>
                <a:cubicBezTo>
                  <a:pt x="598" y="943"/>
                  <a:pt x="596" y="946"/>
                  <a:pt x="593" y="947"/>
                </a:cubicBezTo>
                <a:cubicBezTo>
                  <a:pt x="593" y="947"/>
                  <a:pt x="593" y="947"/>
                  <a:pt x="593" y="947"/>
                </a:cubicBezTo>
                <a:cubicBezTo>
                  <a:pt x="593" y="947"/>
                  <a:pt x="593" y="947"/>
                  <a:pt x="592" y="947"/>
                </a:cubicBezTo>
                <a:cubicBezTo>
                  <a:pt x="592" y="947"/>
                  <a:pt x="592" y="947"/>
                  <a:pt x="592" y="947"/>
                </a:cubicBezTo>
                <a:cubicBezTo>
                  <a:pt x="590" y="947"/>
                  <a:pt x="588" y="945"/>
                  <a:pt x="587" y="943"/>
                </a:cubicBezTo>
                <a:close/>
                <a:moveTo>
                  <a:pt x="342" y="940"/>
                </a:moveTo>
                <a:cubicBezTo>
                  <a:pt x="339" y="939"/>
                  <a:pt x="338" y="936"/>
                  <a:pt x="338" y="933"/>
                </a:cubicBezTo>
                <a:cubicBezTo>
                  <a:pt x="338" y="933"/>
                  <a:pt x="338" y="933"/>
                  <a:pt x="338" y="933"/>
                </a:cubicBezTo>
                <a:cubicBezTo>
                  <a:pt x="339" y="931"/>
                  <a:pt x="342" y="929"/>
                  <a:pt x="345" y="930"/>
                </a:cubicBezTo>
                <a:cubicBezTo>
                  <a:pt x="345" y="930"/>
                  <a:pt x="345" y="930"/>
                  <a:pt x="345" y="930"/>
                </a:cubicBezTo>
                <a:cubicBezTo>
                  <a:pt x="347" y="931"/>
                  <a:pt x="349" y="934"/>
                  <a:pt x="348" y="936"/>
                </a:cubicBezTo>
                <a:cubicBezTo>
                  <a:pt x="348" y="936"/>
                  <a:pt x="348" y="936"/>
                  <a:pt x="348" y="936"/>
                </a:cubicBezTo>
                <a:cubicBezTo>
                  <a:pt x="347" y="939"/>
                  <a:pt x="345" y="940"/>
                  <a:pt x="343" y="940"/>
                </a:cubicBezTo>
                <a:cubicBezTo>
                  <a:pt x="343" y="940"/>
                  <a:pt x="343" y="940"/>
                  <a:pt x="343" y="940"/>
                </a:cubicBezTo>
                <a:cubicBezTo>
                  <a:pt x="343" y="940"/>
                  <a:pt x="342" y="940"/>
                  <a:pt x="342" y="940"/>
                </a:cubicBezTo>
                <a:close/>
                <a:moveTo>
                  <a:pt x="614" y="936"/>
                </a:moveTo>
                <a:cubicBezTo>
                  <a:pt x="613" y="933"/>
                  <a:pt x="615" y="931"/>
                  <a:pt x="618" y="930"/>
                </a:cubicBezTo>
                <a:cubicBezTo>
                  <a:pt x="618" y="930"/>
                  <a:pt x="618" y="930"/>
                  <a:pt x="618" y="930"/>
                </a:cubicBezTo>
                <a:cubicBezTo>
                  <a:pt x="620" y="929"/>
                  <a:pt x="623" y="930"/>
                  <a:pt x="624" y="933"/>
                </a:cubicBezTo>
                <a:cubicBezTo>
                  <a:pt x="624" y="933"/>
                  <a:pt x="624" y="933"/>
                  <a:pt x="624" y="933"/>
                </a:cubicBezTo>
                <a:cubicBezTo>
                  <a:pt x="625" y="936"/>
                  <a:pt x="623" y="939"/>
                  <a:pt x="621" y="939"/>
                </a:cubicBezTo>
                <a:cubicBezTo>
                  <a:pt x="621" y="939"/>
                  <a:pt x="621" y="939"/>
                  <a:pt x="621" y="939"/>
                </a:cubicBezTo>
                <a:cubicBezTo>
                  <a:pt x="620" y="940"/>
                  <a:pt x="620" y="940"/>
                  <a:pt x="619" y="940"/>
                </a:cubicBezTo>
                <a:cubicBezTo>
                  <a:pt x="619" y="940"/>
                  <a:pt x="619" y="940"/>
                  <a:pt x="619" y="940"/>
                </a:cubicBezTo>
                <a:cubicBezTo>
                  <a:pt x="617" y="940"/>
                  <a:pt x="615" y="938"/>
                  <a:pt x="614" y="936"/>
                </a:cubicBezTo>
                <a:close/>
                <a:moveTo>
                  <a:pt x="315" y="931"/>
                </a:moveTo>
                <a:cubicBezTo>
                  <a:pt x="312" y="930"/>
                  <a:pt x="311" y="927"/>
                  <a:pt x="312" y="924"/>
                </a:cubicBezTo>
                <a:cubicBezTo>
                  <a:pt x="312" y="924"/>
                  <a:pt x="312" y="924"/>
                  <a:pt x="312" y="924"/>
                </a:cubicBezTo>
                <a:cubicBezTo>
                  <a:pt x="313" y="922"/>
                  <a:pt x="316" y="920"/>
                  <a:pt x="318" y="921"/>
                </a:cubicBezTo>
                <a:cubicBezTo>
                  <a:pt x="318" y="921"/>
                  <a:pt x="318" y="921"/>
                  <a:pt x="318" y="921"/>
                </a:cubicBezTo>
                <a:cubicBezTo>
                  <a:pt x="321" y="922"/>
                  <a:pt x="322" y="925"/>
                  <a:pt x="321" y="928"/>
                </a:cubicBezTo>
                <a:cubicBezTo>
                  <a:pt x="321" y="928"/>
                  <a:pt x="321" y="928"/>
                  <a:pt x="321" y="928"/>
                </a:cubicBezTo>
                <a:cubicBezTo>
                  <a:pt x="321" y="930"/>
                  <a:pt x="319" y="931"/>
                  <a:pt x="317" y="931"/>
                </a:cubicBezTo>
                <a:cubicBezTo>
                  <a:pt x="317" y="931"/>
                  <a:pt x="317" y="931"/>
                  <a:pt x="317" y="931"/>
                </a:cubicBezTo>
                <a:cubicBezTo>
                  <a:pt x="316" y="931"/>
                  <a:pt x="315" y="931"/>
                  <a:pt x="315" y="931"/>
                </a:cubicBezTo>
                <a:close/>
                <a:moveTo>
                  <a:pt x="641" y="927"/>
                </a:moveTo>
                <a:cubicBezTo>
                  <a:pt x="640" y="925"/>
                  <a:pt x="641" y="922"/>
                  <a:pt x="644" y="921"/>
                </a:cubicBezTo>
                <a:cubicBezTo>
                  <a:pt x="644" y="921"/>
                  <a:pt x="644" y="921"/>
                  <a:pt x="644" y="921"/>
                </a:cubicBezTo>
                <a:cubicBezTo>
                  <a:pt x="646" y="920"/>
                  <a:pt x="649" y="921"/>
                  <a:pt x="650" y="924"/>
                </a:cubicBezTo>
                <a:cubicBezTo>
                  <a:pt x="650" y="924"/>
                  <a:pt x="650" y="924"/>
                  <a:pt x="650" y="924"/>
                </a:cubicBezTo>
                <a:cubicBezTo>
                  <a:pt x="651" y="927"/>
                  <a:pt x="650" y="929"/>
                  <a:pt x="647" y="930"/>
                </a:cubicBezTo>
                <a:cubicBezTo>
                  <a:pt x="647" y="930"/>
                  <a:pt x="647" y="930"/>
                  <a:pt x="647" y="930"/>
                </a:cubicBezTo>
                <a:cubicBezTo>
                  <a:pt x="647" y="930"/>
                  <a:pt x="647" y="930"/>
                  <a:pt x="647" y="930"/>
                </a:cubicBezTo>
                <a:cubicBezTo>
                  <a:pt x="647" y="930"/>
                  <a:pt x="647" y="930"/>
                  <a:pt x="647" y="930"/>
                </a:cubicBezTo>
                <a:cubicBezTo>
                  <a:pt x="647" y="931"/>
                  <a:pt x="646" y="931"/>
                  <a:pt x="646" y="931"/>
                </a:cubicBezTo>
                <a:cubicBezTo>
                  <a:pt x="646" y="931"/>
                  <a:pt x="646" y="931"/>
                  <a:pt x="646" y="931"/>
                </a:cubicBezTo>
                <a:cubicBezTo>
                  <a:pt x="643" y="931"/>
                  <a:pt x="642" y="929"/>
                  <a:pt x="641" y="927"/>
                </a:cubicBezTo>
                <a:close/>
                <a:moveTo>
                  <a:pt x="289" y="920"/>
                </a:moveTo>
                <a:cubicBezTo>
                  <a:pt x="289" y="920"/>
                  <a:pt x="289" y="920"/>
                  <a:pt x="289" y="920"/>
                </a:cubicBezTo>
                <a:cubicBezTo>
                  <a:pt x="289" y="920"/>
                  <a:pt x="289" y="920"/>
                  <a:pt x="289" y="920"/>
                </a:cubicBezTo>
                <a:cubicBezTo>
                  <a:pt x="286" y="919"/>
                  <a:pt x="285" y="916"/>
                  <a:pt x="286" y="914"/>
                </a:cubicBezTo>
                <a:cubicBezTo>
                  <a:pt x="286" y="914"/>
                  <a:pt x="286" y="914"/>
                  <a:pt x="286" y="914"/>
                </a:cubicBezTo>
                <a:cubicBezTo>
                  <a:pt x="287" y="911"/>
                  <a:pt x="290" y="910"/>
                  <a:pt x="293" y="911"/>
                </a:cubicBezTo>
                <a:cubicBezTo>
                  <a:pt x="293" y="911"/>
                  <a:pt x="293" y="911"/>
                  <a:pt x="293" y="911"/>
                </a:cubicBezTo>
                <a:cubicBezTo>
                  <a:pt x="295" y="912"/>
                  <a:pt x="296" y="915"/>
                  <a:pt x="295" y="918"/>
                </a:cubicBezTo>
                <a:cubicBezTo>
                  <a:pt x="295" y="918"/>
                  <a:pt x="295" y="918"/>
                  <a:pt x="295" y="918"/>
                </a:cubicBezTo>
                <a:cubicBezTo>
                  <a:pt x="294" y="919"/>
                  <a:pt x="293" y="921"/>
                  <a:pt x="291" y="921"/>
                </a:cubicBezTo>
                <a:cubicBezTo>
                  <a:pt x="291" y="921"/>
                  <a:pt x="291" y="921"/>
                  <a:pt x="291" y="921"/>
                </a:cubicBezTo>
                <a:cubicBezTo>
                  <a:pt x="290" y="921"/>
                  <a:pt x="289" y="920"/>
                  <a:pt x="289" y="920"/>
                </a:cubicBezTo>
                <a:close/>
                <a:moveTo>
                  <a:pt x="667" y="917"/>
                </a:moveTo>
                <a:cubicBezTo>
                  <a:pt x="666" y="915"/>
                  <a:pt x="667" y="912"/>
                  <a:pt x="669" y="911"/>
                </a:cubicBezTo>
                <a:cubicBezTo>
                  <a:pt x="669" y="911"/>
                  <a:pt x="669" y="911"/>
                  <a:pt x="669" y="911"/>
                </a:cubicBezTo>
                <a:cubicBezTo>
                  <a:pt x="672" y="910"/>
                  <a:pt x="675" y="911"/>
                  <a:pt x="676" y="913"/>
                </a:cubicBezTo>
                <a:cubicBezTo>
                  <a:pt x="676" y="913"/>
                  <a:pt x="676" y="913"/>
                  <a:pt x="676" y="913"/>
                </a:cubicBezTo>
                <a:cubicBezTo>
                  <a:pt x="677" y="916"/>
                  <a:pt x="676" y="919"/>
                  <a:pt x="673" y="920"/>
                </a:cubicBezTo>
                <a:cubicBezTo>
                  <a:pt x="673" y="920"/>
                  <a:pt x="673" y="920"/>
                  <a:pt x="673" y="920"/>
                </a:cubicBezTo>
                <a:cubicBezTo>
                  <a:pt x="673" y="920"/>
                  <a:pt x="672" y="920"/>
                  <a:pt x="671" y="920"/>
                </a:cubicBezTo>
                <a:cubicBezTo>
                  <a:pt x="671" y="920"/>
                  <a:pt x="671" y="920"/>
                  <a:pt x="671" y="920"/>
                </a:cubicBezTo>
                <a:cubicBezTo>
                  <a:pt x="669" y="920"/>
                  <a:pt x="668" y="919"/>
                  <a:pt x="667" y="917"/>
                </a:cubicBezTo>
                <a:close/>
                <a:moveTo>
                  <a:pt x="263" y="908"/>
                </a:moveTo>
                <a:cubicBezTo>
                  <a:pt x="263" y="908"/>
                  <a:pt x="263" y="908"/>
                  <a:pt x="263" y="908"/>
                </a:cubicBezTo>
                <a:cubicBezTo>
                  <a:pt x="263" y="908"/>
                  <a:pt x="263" y="908"/>
                  <a:pt x="263" y="908"/>
                </a:cubicBezTo>
                <a:cubicBezTo>
                  <a:pt x="261" y="907"/>
                  <a:pt x="260" y="904"/>
                  <a:pt x="261" y="901"/>
                </a:cubicBezTo>
                <a:cubicBezTo>
                  <a:pt x="261" y="901"/>
                  <a:pt x="261" y="901"/>
                  <a:pt x="261" y="901"/>
                </a:cubicBezTo>
                <a:cubicBezTo>
                  <a:pt x="262" y="899"/>
                  <a:pt x="265" y="898"/>
                  <a:pt x="268" y="899"/>
                </a:cubicBezTo>
                <a:cubicBezTo>
                  <a:pt x="268" y="899"/>
                  <a:pt x="268" y="899"/>
                  <a:pt x="268" y="899"/>
                </a:cubicBezTo>
                <a:cubicBezTo>
                  <a:pt x="270" y="900"/>
                  <a:pt x="271" y="903"/>
                  <a:pt x="270" y="906"/>
                </a:cubicBezTo>
                <a:cubicBezTo>
                  <a:pt x="270" y="906"/>
                  <a:pt x="270" y="906"/>
                  <a:pt x="270" y="906"/>
                </a:cubicBezTo>
                <a:cubicBezTo>
                  <a:pt x="269" y="908"/>
                  <a:pt x="267" y="909"/>
                  <a:pt x="265" y="909"/>
                </a:cubicBezTo>
                <a:cubicBezTo>
                  <a:pt x="265" y="909"/>
                  <a:pt x="265" y="909"/>
                  <a:pt x="265" y="909"/>
                </a:cubicBezTo>
                <a:cubicBezTo>
                  <a:pt x="265" y="909"/>
                  <a:pt x="264" y="908"/>
                  <a:pt x="263" y="908"/>
                </a:cubicBezTo>
                <a:close/>
                <a:moveTo>
                  <a:pt x="692" y="906"/>
                </a:moveTo>
                <a:cubicBezTo>
                  <a:pt x="691" y="903"/>
                  <a:pt x="692" y="900"/>
                  <a:pt x="694" y="899"/>
                </a:cubicBezTo>
                <a:cubicBezTo>
                  <a:pt x="694" y="899"/>
                  <a:pt x="694" y="899"/>
                  <a:pt x="694" y="899"/>
                </a:cubicBezTo>
                <a:cubicBezTo>
                  <a:pt x="697" y="898"/>
                  <a:pt x="700" y="899"/>
                  <a:pt x="701" y="901"/>
                </a:cubicBezTo>
                <a:cubicBezTo>
                  <a:pt x="701" y="901"/>
                  <a:pt x="701" y="901"/>
                  <a:pt x="701" y="901"/>
                </a:cubicBezTo>
                <a:cubicBezTo>
                  <a:pt x="702" y="903"/>
                  <a:pt x="701" y="906"/>
                  <a:pt x="699" y="908"/>
                </a:cubicBezTo>
                <a:cubicBezTo>
                  <a:pt x="699" y="908"/>
                  <a:pt x="699" y="908"/>
                  <a:pt x="699" y="908"/>
                </a:cubicBezTo>
                <a:cubicBezTo>
                  <a:pt x="699" y="908"/>
                  <a:pt x="699" y="908"/>
                  <a:pt x="699" y="908"/>
                </a:cubicBezTo>
                <a:cubicBezTo>
                  <a:pt x="699" y="908"/>
                  <a:pt x="699" y="908"/>
                  <a:pt x="699" y="908"/>
                </a:cubicBezTo>
                <a:cubicBezTo>
                  <a:pt x="698" y="908"/>
                  <a:pt x="697" y="908"/>
                  <a:pt x="696" y="908"/>
                </a:cubicBezTo>
                <a:cubicBezTo>
                  <a:pt x="696" y="908"/>
                  <a:pt x="696" y="908"/>
                  <a:pt x="696" y="908"/>
                </a:cubicBezTo>
                <a:cubicBezTo>
                  <a:pt x="695" y="908"/>
                  <a:pt x="693" y="907"/>
                  <a:pt x="692" y="906"/>
                </a:cubicBezTo>
                <a:close/>
                <a:moveTo>
                  <a:pt x="238" y="895"/>
                </a:moveTo>
                <a:cubicBezTo>
                  <a:pt x="238" y="895"/>
                  <a:pt x="238" y="895"/>
                  <a:pt x="238" y="895"/>
                </a:cubicBezTo>
                <a:cubicBezTo>
                  <a:pt x="238" y="895"/>
                  <a:pt x="238" y="895"/>
                  <a:pt x="238" y="895"/>
                </a:cubicBezTo>
                <a:cubicBezTo>
                  <a:pt x="236" y="893"/>
                  <a:pt x="235" y="890"/>
                  <a:pt x="237" y="888"/>
                </a:cubicBezTo>
                <a:cubicBezTo>
                  <a:pt x="237" y="888"/>
                  <a:pt x="237" y="888"/>
                  <a:pt x="237" y="888"/>
                </a:cubicBezTo>
                <a:cubicBezTo>
                  <a:pt x="238" y="885"/>
                  <a:pt x="241" y="885"/>
                  <a:pt x="244" y="886"/>
                </a:cubicBezTo>
                <a:cubicBezTo>
                  <a:pt x="244" y="886"/>
                  <a:pt x="244" y="886"/>
                  <a:pt x="244" y="886"/>
                </a:cubicBezTo>
                <a:cubicBezTo>
                  <a:pt x="246" y="887"/>
                  <a:pt x="247" y="890"/>
                  <a:pt x="245" y="893"/>
                </a:cubicBezTo>
                <a:cubicBezTo>
                  <a:pt x="245" y="893"/>
                  <a:pt x="245" y="893"/>
                  <a:pt x="245" y="893"/>
                </a:cubicBezTo>
                <a:cubicBezTo>
                  <a:pt x="244" y="894"/>
                  <a:pt x="243" y="895"/>
                  <a:pt x="241" y="895"/>
                </a:cubicBezTo>
                <a:cubicBezTo>
                  <a:pt x="241" y="895"/>
                  <a:pt x="241" y="895"/>
                  <a:pt x="241" y="895"/>
                </a:cubicBezTo>
                <a:cubicBezTo>
                  <a:pt x="240" y="895"/>
                  <a:pt x="239" y="895"/>
                  <a:pt x="238" y="895"/>
                </a:cubicBezTo>
                <a:close/>
                <a:moveTo>
                  <a:pt x="717" y="892"/>
                </a:moveTo>
                <a:cubicBezTo>
                  <a:pt x="715" y="890"/>
                  <a:pt x="716" y="887"/>
                  <a:pt x="718" y="886"/>
                </a:cubicBezTo>
                <a:cubicBezTo>
                  <a:pt x="718" y="886"/>
                  <a:pt x="718" y="886"/>
                  <a:pt x="718" y="886"/>
                </a:cubicBezTo>
                <a:cubicBezTo>
                  <a:pt x="721" y="884"/>
                  <a:pt x="724" y="885"/>
                  <a:pt x="725" y="887"/>
                </a:cubicBezTo>
                <a:cubicBezTo>
                  <a:pt x="725" y="887"/>
                  <a:pt x="725" y="887"/>
                  <a:pt x="725" y="887"/>
                </a:cubicBezTo>
                <a:cubicBezTo>
                  <a:pt x="727" y="890"/>
                  <a:pt x="726" y="893"/>
                  <a:pt x="723" y="894"/>
                </a:cubicBezTo>
                <a:cubicBezTo>
                  <a:pt x="723" y="894"/>
                  <a:pt x="723" y="894"/>
                  <a:pt x="723" y="894"/>
                </a:cubicBezTo>
                <a:cubicBezTo>
                  <a:pt x="723" y="895"/>
                  <a:pt x="722" y="895"/>
                  <a:pt x="721" y="895"/>
                </a:cubicBezTo>
                <a:cubicBezTo>
                  <a:pt x="721" y="895"/>
                  <a:pt x="721" y="895"/>
                  <a:pt x="721" y="895"/>
                </a:cubicBezTo>
                <a:cubicBezTo>
                  <a:pt x="719" y="895"/>
                  <a:pt x="718" y="894"/>
                  <a:pt x="717" y="892"/>
                </a:cubicBezTo>
                <a:close/>
                <a:moveTo>
                  <a:pt x="215" y="880"/>
                </a:moveTo>
                <a:cubicBezTo>
                  <a:pt x="212" y="878"/>
                  <a:pt x="212" y="875"/>
                  <a:pt x="213" y="873"/>
                </a:cubicBezTo>
                <a:cubicBezTo>
                  <a:pt x="213" y="873"/>
                  <a:pt x="213" y="873"/>
                  <a:pt x="213" y="873"/>
                </a:cubicBezTo>
                <a:cubicBezTo>
                  <a:pt x="215" y="870"/>
                  <a:pt x="218" y="870"/>
                  <a:pt x="220" y="871"/>
                </a:cubicBezTo>
                <a:cubicBezTo>
                  <a:pt x="220" y="871"/>
                  <a:pt x="220" y="871"/>
                  <a:pt x="220" y="871"/>
                </a:cubicBezTo>
                <a:cubicBezTo>
                  <a:pt x="222" y="873"/>
                  <a:pt x="223" y="876"/>
                  <a:pt x="221" y="878"/>
                </a:cubicBezTo>
                <a:cubicBezTo>
                  <a:pt x="221" y="878"/>
                  <a:pt x="221" y="878"/>
                  <a:pt x="221" y="878"/>
                </a:cubicBezTo>
                <a:cubicBezTo>
                  <a:pt x="221" y="880"/>
                  <a:pt x="219" y="880"/>
                  <a:pt x="217" y="880"/>
                </a:cubicBezTo>
                <a:cubicBezTo>
                  <a:pt x="217" y="880"/>
                  <a:pt x="217" y="880"/>
                  <a:pt x="217" y="880"/>
                </a:cubicBezTo>
                <a:cubicBezTo>
                  <a:pt x="216" y="880"/>
                  <a:pt x="215" y="880"/>
                  <a:pt x="215" y="880"/>
                </a:cubicBezTo>
                <a:close/>
                <a:moveTo>
                  <a:pt x="740" y="878"/>
                </a:moveTo>
                <a:cubicBezTo>
                  <a:pt x="739" y="875"/>
                  <a:pt x="739" y="872"/>
                  <a:pt x="742" y="871"/>
                </a:cubicBezTo>
                <a:cubicBezTo>
                  <a:pt x="742" y="871"/>
                  <a:pt x="742" y="871"/>
                  <a:pt x="742" y="871"/>
                </a:cubicBezTo>
                <a:cubicBezTo>
                  <a:pt x="744" y="869"/>
                  <a:pt x="747" y="870"/>
                  <a:pt x="749" y="872"/>
                </a:cubicBezTo>
                <a:cubicBezTo>
                  <a:pt x="749" y="872"/>
                  <a:pt x="749" y="872"/>
                  <a:pt x="749" y="872"/>
                </a:cubicBezTo>
                <a:cubicBezTo>
                  <a:pt x="750" y="875"/>
                  <a:pt x="750" y="878"/>
                  <a:pt x="747" y="879"/>
                </a:cubicBezTo>
                <a:cubicBezTo>
                  <a:pt x="747" y="879"/>
                  <a:pt x="747" y="879"/>
                  <a:pt x="747" y="879"/>
                </a:cubicBezTo>
                <a:cubicBezTo>
                  <a:pt x="746" y="880"/>
                  <a:pt x="745" y="880"/>
                  <a:pt x="744" y="880"/>
                </a:cubicBezTo>
                <a:cubicBezTo>
                  <a:pt x="744" y="880"/>
                  <a:pt x="744" y="880"/>
                  <a:pt x="744" y="880"/>
                </a:cubicBezTo>
                <a:cubicBezTo>
                  <a:pt x="743" y="880"/>
                  <a:pt x="741" y="879"/>
                  <a:pt x="740" y="878"/>
                </a:cubicBezTo>
                <a:close/>
                <a:moveTo>
                  <a:pt x="192" y="863"/>
                </a:moveTo>
                <a:cubicBezTo>
                  <a:pt x="189" y="862"/>
                  <a:pt x="189" y="858"/>
                  <a:pt x="191" y="856"/>
                </a:cubicBezTo>
                <a:cubicBezTo>
                  <a:pt x="191" y="856"/>
                  <a:pt x="191" y="856"/>
                  <a:pt x="191" y="856"/>
                </a:cubicBezTo>
                <a:cubicBezTo>
                  <a:pt x="192" y="854"/>
                  <a:pt x="195" y="854"/>
                  <a:pt x="198" y="855"/>
                </a:cubicBezTo>
                <a:cubicBezTo>
                  <a:pt x="198" y="855"/>
                  <a:pt x="198" y="855"/>
                  <a:pt x="198" y="855"/>
                </a:cubicBezTo>
                <a:cubicBezTo>
                  <a:pt x="200" y="857"/>
                  <a:pt x="200" y="860"/>
                  <a:pt x="199" y="862"/>
                </a:cubicBezTo>
                <a:cubicBezTo>
                  <a:pt x="199" y="862"/>
                  <a:pt x="199" y="862"/>
                  <a:pt x="199" y="862"/>
                </a:cubicBezTo>
                <a:cubicBezTo>
                  <a:pt x="198" y="864"/>
                  <a:pt x="196" y="864"/>
                  <a:pt x="195" y="864"/>
                </a:cubicBezTo>
                <a:cubicBezTo>
                  <a:pt x="195" y="864"/>
                  <a:pt x="195" y="864"/>
                  <a:pt x="195" y="864"/>
                </a:cubicBezTo>
                <a:cubicBezTo>
                  <a:pt x="194" y="864"/>
                  <a:pt x="192" y="864"/>
                  <a:pt x="192" y="863"/>
                </a:cubicBezTo>
                <a:close/>
                <a:moveTo>
                  <a:pt x="763" y="862"/>
                </a:moveTo>
                <a:cubicBezTo>
                  <a:pt x="762" y="860"/>
                  <a:pt x="762" y="856"/>
                  <a:pt x="764" y="855"/>
                </a:cubicBezTo>
                <a:cubicBezTo>
                  <a:pt x="764" y="855"/>
                  <a:pt x="764" y="855"/>
                  <a:pt x="764" y="855"/>
                </a:cubicBezTo>
                <a:cubicBezTo>
                  <a:pt x="766" y="853"/>
                  <a:pt x="769" y="854"/>
                  <a:pt x="771" y="856"/>
                </a:cubicBezTo>
                <a:cubicBezTo>
                  <a:pt x="771" y="856"/>
                  <a:pt x="771" y="856"/>
                  <a:pt x="771" y="856"/>
                </a:cubicBezTo>
                <a:cubicBezTo>
                  <a:pt x="773" y="858"/>
                  <a:pt x="772" y="861"/>
                  <a:pt x="770" y="863"/>
                </a:cubicBezTo>
                <a:cubicBezTo>
                  <a:pt x="770" y="863"/>
                  <a:pt x="770" y="863"/>
                  <a:pt x="770" y="863"/>
                </a:cubicBezTo>
                <a:cubicBezTo>
                  <a:pt x="769" y="863"/>
                  <a:pt x="768" y="864"/>
                  <a:pt x="767" y="864"/>
                </a:cubicBezTo>
                <a:cubicBezTo>
                  <a:pt x="767" y="864"/>
                  <a:pt x="767" y="864"/>
                  <a:pt x="767" y="864"/>
                </a:cubicBezTo>
                <a:cubicBezTo>
                  <a:pt x="766" y="864"/>
                  <a:pt x="764" y="863"/>
                  <a:pt x="763" y="862"/>
                </a:cubicBezTo>
                <a:close/>
                <a:moveTo>
                  <a:pt x="170" y="846"/>
                </a:moveTo>
                <a:cubicBezTo>
                  <a:pt x="167" y="844"/>
                  <a:pt x="167" y="841"/>
                  <a:pt x="169" y="839"/>
                </a:cubicBezTo>
                <a:cubicBezTo>
                  <a:pt x="169" y="839"/>
                  <a:pt x="169" y="839"/>
                  <a:pt x="169" y="839"/>
                </a:cubicBezTo>
                <a:cubicBezTo>
                  <a:pt x="171" y="836"/>
                  <a:pt x="174" y="836"/>
                  <a:pt x="176" y="838"/>
                </a:cubicBezTo>
                <a:cubicBezTo>
                  <a:pt x="176" y="838"/>
                  <a:pt x="176" y="838"/>
                  <a:pt x="176" y="838"/>
                </a:cubicBezTo>
                <a:cubicBezTo>
                  <a:pt x="178" y="840"/>
                  <a:pt x="178" y="843"/>
                  <a:pt x="177" y="845"/>
                </a:cubicBezTo>
                <a:cubicBezTo>
                  <a:pt x="177" y="845"/>
                  <a:pt x="177" y="845"/>
                  <a:pt x="177" y="845"/>
                </a:cubicBezTo>
                <a:cubicBezTo>
                  <a:pt x="176" y="846"/>
                  <a:pt x="174" y="847"/>
                  <a:pt x="173" y="847"/>
                </a:cubicBezTo>
                <a:cubicBezTo>
                  <a:pt x="173" y="847"/>
                  <a:pt x="173" y="847"/>
                  <a:pt x="173" y="847"/>
                </a:cubicBezTo>
                <a:cubicBezTo>
                  <a:pt x="172" y="847"/>
                  <a:pt x="171" y="846"/>
                  <a:pt x="170" y="846"/>
                </a:cubicBezTo>
                <a:close/>
                <a:moveTo>
                  <a:pt x="785" y="845"/>
                </a:moveTo>
                <a:cubicBezTo>
                  <a:pt x="783" y="842"/>
                  <a:pt x="784" y="839"/>
                  <a:pt x="786" y="838"/>
                </a:cubicBezTo>
                <a:cubicBezTo>
                  <a:pt x="786" y="838"/>
                  <a:pt x="786" y="838"/>
                  <a:pt x="786" y="838"/>
                </a:cubicBezTo>
                <a:cubicBezTo>
                  <a:pt x="788" y="836"/>
                  <a:pt x="791" y="836"/>
                  <a:pt x="793" y="838"/>
                </a:cubicBezTo>
                <a:cubicBezTo>
                  <a:pt x="793" y="838"/>
                  <a:pt x="793" y="838"/>
                  <a:pt x="793" y="838"/>
                </a:cubicBezTo>
                <a:cubicBezTo>
                  <a:pt x="794" y="840"/>
                  <a:pt x="794" y="843"/>
                  <a:pt x="792" y="845"/>
                </a:cubicBezTo>
                <a:cubicBezTo>
                  <a:pt x="792" y="845"/>
                  <a:pt x="792" y="845"/>
                  <a:pt x="792" y="845"/>
                </a:cubicBezTo>
                <a:cubicBezTo>
                  <a:pt x="792" y="845"/>
                  <a:pt x="792" y="845"/>
                  <a:pt x="792" y="845"/>
                </a:cubicBezTo>
                <a:cubicBezTo>
                  <a:pt x="792" y="845"/>
                  <a:pt x="792" y="845"/>
                  <a:pt x="792" y="845"/>
                </a:cubicBezTo>
                <a:cubicBezTo>
                  <a:pt x="791" y="846"/>
                  <a:pt x="790" y="846"/>
                  <a:pt x="789" y="846"/>
                </a:cubicBezTo>
                <a:cubicBezTo>
                  <a:pt x="789" y="846"/>
                  <a:pt x="789" y="846"/>
                  <a:pt x="789" y="846"/>
                </a:cubicBezTo>
                <a:cubicBezTo>
                  <a:pt x="787" y="846"/>
                  <a:pt x="786" y="846"/>
                  <a:pt x="785" y="845"/>
                </a:cubicBezTo>
                <a:close/>
                <a:moveTo>
                  <a:pt x="149" y="827"/>
                </a:moveTo>
                <a:cubicBezTo>
                  <a:pt x="147" y="825"/>
                  <a:pt x="147" y="822"/>
                  <a:pt x="149" y="820"/>
                </a:cubicBezTo>
                <a:cubicBezTo>
                  <a:pt x="149" y="820"/>
                  <a:pt x="149" y="820"/>
                  <a:pt x="149" y="820"/>
                </a:cubicBezTo>
                <a:cubicBezTo>
                  <a:pt x="150" y="818"/>
                  <a:pt x="154" y="818"/>
                  <a:pt x="156" y="819"/>
                </a:cubicBezTo>
                <a:cubicBezTo>
                  <a:pt x="156" y="819"/>
                  <a:pt x="156" y="819"/>
                  <a:pt x="156" y="819"/>
                </a:cubicBezTo>
                <a:cubicBezTo>
                  <a:pt x="158" y="821"/>
                  <a:pt x="158" y="825"/>
                  <a:pt x="156" y="827"/>
                </a:cubicBezTo>
                <a:cubicBezTo>
                  <a:pt x="156" y="827"/>
                  <a:pt x="156" y="827"/>
                  <a:pt x="156" y="827"/>
                </a:cubicBezTo>
                <a:cubicBezTo>
                  <a:pt x="155" y="828"/>
                  <a:pt x="153" y="828"/>
                  <a:pt x="152" y="828"/>
                </a:cubicBezTo>
                <a:cubicBezTo>
                  <a:pt x="152" y="828"/>
                  <a:pt x="152" y="828"/>
                  <a:pt x="152" y="828"/>
                </a:cubicBezTo>
                <a:cubicBezTo>
                  <a:pt x="151" y="828"/>
                  <a:pt x="150" y="828"/>
                  <a:pt x="149" y="827"/>
                </a:cubicBezTo>
                <a:close/>
                <a:moveTo>
                  <a:pt x="806" y="826"/>
                </a:moveTo>
                <a:cubicBezTo>
                  <a:pt x="804" y="824"/>
                  <a:pt x="804" y="821"/>
                  <a:pt x="806" y="819"/>
                </a:cubicBezTo>
                <a:cubicBezTo>
                  <a:pt x="806" y="819"/>
                  <a:pt x="806" y="819"/>
                  <a:pt x="806" y="819"/>
                </a:cubicBezTo>
                <a:cubicBezTo>
                  <a:pt x="808" y="817"/>
                  <a:pt x="811" y="817"/>
                  <a:pt x="813" y="819"/>
                </a:cubicBezTo>
                <a:cubicBezTo>
                  <a:pt x="813" y="819"/>
                  <a:pt x="813" y="819"/>
                  <a:pt x="813" y="819"/>
                </a:cubicBezTo>
                <a:cubicBezTo>
                  <a:pt x="815" y="821"/>
                  <a:pt x="815" y="824"/>
                  <a:pt x="813" y="826"/>
                </a:cubicBezTo>
                <a:cubicBezTo>
                  <a:pt x="813" y="826"/>
                  <a:pt x="813" y="826"/>
                  <a:pt x="813" y="826"/>
                </a:cubicBezTo>
                <a:cubicBezTo>
                  <a:pt x="813" y="826"/>
                  <a:pt x="813" y="826"/>
                  <a:pt x="813" y="826"/>
                </a:cubicBezTo>
                <a:cubicBezTo>
                  <a:pt x="813" y="826"/>
                  <a:pt x="813" y="826"/>
                  <a:pt x="813" y="826"/>
                </a:cubicBezTo>
                <a:cubicBezTo>
                  <a:pt x="812" y="827"/>
                  <a:pt x="811" y="828"/>
                  <a:pt x="810" y="828"/>
                </a:cubicBezTo>
                <a:cubicBezTo>
                  <a:pt x="810" y="828"/>
                  <a:pt x="810" y="828"/>
                  <a:pt x="810" y="828"/>
                </a:cubicBezTo>
                <a:cubicBezTo>
                  <a:pt x="808" y="828"/>
                  <a:pt x="807" y="827"/>
                  <a:pt x="806" y="826"/>
                </a:cubicBezTo>
                <a:close/>
                <a:moveTo>
                  <a:pt x="129" y="807"/>
                </a:moveTo>
                <a:cubicBezTo>
                  <a:pt x="127" y="805"/>
                  <a:pt x="127" y="801"/>
                  <a:pt x="129" y="800"/>
                </a:cubicBezTo>
                <a:cubicBezTo>
                  <a:pt x="129" y="800"/>
                  <a:pt x="129" y="800"/>
                  <a:pt x="129" y="800"/>
                </a:cubicBezTo>
                <a:cubicBezTo>
                  <a:pt x="131" y="798"/>
                  <a:pt x="134" y="798"/>
                  <a:pt x="136" y="800"/>
                </a:cubicBezTo>
                <a:cubicBezTo>
                  <a:pt x="136" y="800"/>
                  <a:pt x="136" y="800"/>
                  <a:pt x="136" y="800"/>
                </a:cubicBezTo>
                <a:cubicBezTo>
                  <a:pt x="138" y="802"/>
                  <a:pt x="138" y="805"/>
                  <a:pt x="136" y="807"/>
                </a:cubicBezTo>
                <a:cubicBezTo>
                  <a:pt x="136" y="807"/>
                  <a:pt x="136" y="807"/>
                  <a:pt x="136" y="807"/>
                </a:cubicBezTo>
                <a:cubicBezTo>
                  <a:pt x="135" y="808"/>
                  <a:pt x="134" y="808"/>
                  <a:pt x="133" y="808"/>
                </a:cubicBezTo>
                <a:cubicBezTo>
                  <a:pt x="133" y="808"/>
                  <a:pt x="133" y="808"/>
                  <a:pt x="133" y="808"/>
                </a:cubicBezTo>
                <a:cubicBezTo>
                  <a:pt x="131" y="808"/>
                  <a:pt x="130" y="808"/>
                  <a:pt x="129" y="807"/>
                </a:cubicBezTo>
                <a:close/>
                <a:moveTo>
                  <a:pt x="826" y="806"/>
                </a:moveTo>
                <a:cubicBezTo>
                  <a:pt x="824" y="804"/>
                  <a:pt x="824" y="801"/>
                  <a:pt x="825" y="799"/>
                </a:cubicBezTo>
                <a:cubicBezTo>
                  <a:pt x="825" y="799"/>
                  <a:pt x="825" y="799"/>
                  <a:pt x="825" y="799"/>
                </a:cubicBezTo>
                <a:cubicBezTo>
                  <a:pt x="827" y="797"/>
                  <a:pt x="830" y="797"/>
                  <a:pt x="832" y="799"/>
                </a:cubicBezTo>
                <a:cubicBezTo>
                  <a:pt x="832" y="799"/>
                  <a:pt x="832" y="799"/>
                  <a:pt x="832" y="799"/>
                </a:cubicBezTo>
                <a:cubicBezTo>
                  <a:pt x="835" y="801"/>
                  <a:pt x="835" y="804"/>
                  <a:pt x="833" y="806"/>
                </a:cubicBezTo>
                <a:cubicBezTo>
                  <a:pt x="833" y="806"/>
                  <a:pt x="833" y="806"/>
                  <a:pt x="833" y="806"/>
                </a:cubicBezTo>
                <a:cubicBezTo>
                  <a:pt x="832" y="807"/>
                  <a:pt x="830" y="808"/>
                  <a:pt x="829" y="808"/>
                </a:cubicBezTo>
                <a:cubicBezTo>
                  <a:pt x="829" y="808"/>
                  <a:pt x="829" y="808"/>
                  <a:pt x="829" y="808"/>
                </a:cubicBezTo>
                <a:cubicBezTo>
                  <a:pt x="828" y="808"/>
                  <a:pt x="827" y="807"/>
                  <a:pt x="826" y="806"/>
                </a:cubicBezTo>
                <a:close/>
                <a:moveTo>
                  <a:pt x="110" y="785"/>
                </a:moveTo>
                <a:cubicBezTo>
                  <a:pt x="110" y="785"/>
                  <a:pt x="110" y="785"/>
                  <a:pt x="110" y="785"/>
                </a:cubicBezTo>
                <a:cubicBezTo>
                  <a:pt x="110" y="785"/>
                  <a:pt x="110" y="785"/>
                  <a:pt x="110" y="785"/>
                </a:cubicBezTo>
                <a:cubicBezTo>
                  <a:pt x="109" y="783"/>
                  <a:pt x="109" y="780"/>
                  <a:pt x="111" y="778"/>
                </a:cubicBezTo>
                <a:cubicBezTo>
                  <a:pt x="111" y="778"/>
                  <a:pt x="111" y="778"/>
                  <a:pt x="111" y="778"/>
                </a:cubicBezTo>
                <a:cubicBezTo>
                  <a:pt x="113" y="777"/>
                  <a:pt x="116" y="777"/>
                  <a:pt x="118" y="779"/>
                </a:cubicBezTo>
                <a:cubicBezTo>
                  <a:pt x="118" y="779"/>
                  <a:pt x="118" y="779"/>
                  <a:pt x="118" y="779"/>
                </a:cubicBezTo>
                <a:cubicBezTo>
                  <a:pt x="120" y="781"/>
                  <a:pt x="119" y="784"/>
                  <a:pt x="117" y="786"/>
                </a:cubicBezTo>
                <a:cubicBezTo>
                  <a:pt x="117" y="786"/>
                  <a:pt x="117" y="786"/>
                  <a:pt x="117" y="786"/>
                </a:cubicBezTo>
                <a:cubicBezTo>
                  <a:pt x="116" y="787"/>
                  <a:pt x="115" y="787"/>
                  <a:pt x="114" y="787"/>
                </a:cubicBezTo>
                <a:cubicBezTo>
                  <a:pt x="114" y="787"/>
                  <a:pt x="114" y="787"/>
                  <a:pt x="114" y="787"/>
                </a:cubicBezTo>
                <a:cubicBezTo>
                  <a:pt x="113" y="787"/>
                  <a:pt x="111" y="787"/>
                  <a:pt x="110" y="785"/>
                </a:cubicBezTo>
                <a:close/>
                <a:moveTo>
                  <a:pt x="844" y="786"/>
                </a:moveTo>
                <a:cubicBezTo>
                  <a:pt x="842" y="784"/>
                  <a:pt x="842" y="781"/>
                  <a:pt x="844" y="779"/>
                </a:cubicBezTo>
                <a:cubicBezTo>
                  <a:pt x="844" y="779"/>
                  <a:pt x="844" y="779"/>
                  <a:pt x="844" y="779"/>
                </a:cubicBezTo>
                <a:cubicBezTo>
                  <a:pt x="845" y="776"/>
                  <a:pt x="848" y="776"/>
                  <a:pt x="851" y="778"/>
                </a:cubicBezTo>
                <a:cubicBezTo>
                  <a:pt x="851" y="778"/>
                  <a:pt x="851" y="778"/>
                  <a:pt x="851" y="778"/>
                </a:cubicBezTo>
                <a:cubicBezTo>
                  <a:pt x="853" y="780"/>
                  <a:pt x="853" y="783"/>
                  <a:pt x="851" y="785"/>
                </a:cubicBezTo>
                <a:cubicBezTo>
                  <a:pt x="851" y="785"/>
                  <a:pt x="851" y="785"/>
                  <a:pt x="851" y="785"/>
                </a:cubicBezTo>
                <a:cubicBezTo>
                  <a:pt x="850" y="786"/>
                  <a:pt x="849" y="787"/>
                  <a:pt x="847" y="787"/>
                </a:cubicBezTo>
                <a:cubicBezTo>
                  <a:pt x="847" y="787"/>
                  <a:pt x="847" y="787"/>
                  <a:pt x="847" y="787"/>
                </a:cubicBezTo>
                <a:cubicBezTo>
                  <a:pt x="846" y="787"/>
                  <a:pt x="845" y="786"/>
                  <a:pt x="844" y="786"/>
                </a:cubicBezTo>
                <a:close/>
                <a:moveTo>
                  <a:pt x="93" y="763"/>
                </a:moveTo>
                <a:cubicBezTo>
                  <a:pt x="91" y="761"/>
                  <a:pt x="92" y="758"/>
                  <a:pt x="94" y="756"/>
                </a:cubicBezTo>
                <a:cubicBezTo>
                  <a:pt x="94" y="756"/>
                  <a:pt x="94" y="756"/>
                  <a:pt x="94" y="756"/>
                </a:cubicBezTo>
                <a:cubicBezTo>
                  <a:pt x="96" y="755"/>
                  <a:pt x="99" y="755"/>
                  <a:pt x="101" y="757"/>
                </a:cubicBezTo>
                <a:cubicBezTo>
                  <a:pt x="101" y="757"/>
                  <a:pt x="101" y="757"/>
                  <a:pt x="101" y="757"/>
                </a:cubicBezTo>
                <a:cubicBezTo>
                  <a:pt x="103" y="760"/>
                  <a:pt x="102" y="763"/>
                  <a:pt x="100" y="764"/>
                </a:cubicBezTo>
                <a:cubicBezTo>
                  <a:pt x="100" y="764"/>
                  <a:pt x="100" y="764"/>
                  <a:pt x="100" y="764"/>
                </a:cubicBezTo>
                <a:cubicBezTo>
                  <a:pt x="99" y="765"/>
                  <a:pt x="98" y="765"/>
                  <a:pt x="97" y="765"/>
                </a:cubicBezTo>
                <a:cubicBezTo>
                  <a:pt x="97" y="765"/>
                  <a:pt x="97" y="765"/>
                  <a:pt x="97" y="765"/>
                </a:cubicBezTo>
                <a:cubicBezTo>
                  <a:pt x="96" y="765"/>
                  <a:pt x="94" y="765"/>
                  <a:pt x="93" y="763"/>
                </a:cubicBezTo>
                <a:close/>
                <a:moveTo>
                  <a:pt x="862" y="764"/>
                </a:moveTo>
                <a:cubicBezTo>
                  <a:pt x="859" y="762"/>
                  <a:pt x="859" y="759"/>
                  <a:pt x="861" y="757"/>
                </a:cubicBezTo>
                <a:cubicBezTo>
                  <a:pt x="861" y="757"/>
                  <a:pt x="861" y="757"/>
                  <a:pt x="861" y="757"/>
                </a:cubicBezTo>
                <a:cubicBezTo>
                  <a:pt x="862" y="754"/>
                  <a:pt x="865" y="754"/>
                  <a:pt x="867" y="756"/>
                </a:cubicBezTo>
                <a:cubicBezTo>
                  <a:pt x="867" y="756"/>
                  <a:pt x="867" y="756"/>
                  <a:pt x="867" y="756"/>
                </a:cubicBezTo>
                <a:cubicBezTo>
                  <a:pt x="870" y="757"/>
                  <a:pt x="870" y="760"/>
                  <a:pt x="869" y="763"/>
                </a:cubicBezTo>
                <a:cubicBezTo>
                  <a:pt x="869" y="763"/>
                  <a:pt x="869" y="763"/>
                  <a:pt x="869" y="763"/>
                </a:cubicBezTo>
                <a:cubicBezTo>
                  <a:pt x="868" y="764"/>
                  <a:pt x="866" y="765"/>
                  <a:pt x="865" y="765"/>
                </a:cubicBezTo>
                <a:cubicBezTo>
                  <a:pt x="865" y="765"/>
                  <a:pt x="865" y="765"/>
                  <a:pt x="865" y="765"/>
                </a:cubicBezTo>
                <a:cubicBezTo>
                  <a:pt x="864" y="765"/>
                  <a:pt x="862" y="764"/>
                  <a:pt x="862" y="764"/>
                </a:cubicBezTo>
                <a:close/>
                <a:moveTo>
                  <a:pt x="77" y="740"/>
                </a:moveTo>
                <a:cubicBezTo>
                  <a:pt x="76" y="738"/>
                  <a:pt x="76" y="735"/>
                  <a:pt x="79" y="733"/>
                </a:cubicBezTo>
                <a:cubicBezTo>
                  <a:pt x="79" y="733"/>
                  <a:pt x="79" y="733"/>
                  <a:pt x="79" y="733"/>
                </a:cubicBezTo>
                <a:cubicBezTo>
                  <a:pt x="81" y="732"/>
                  <a:pt x="84" y="732"/>
                  <a:pt x="85" y="735"/>
                </a:cubicBezTo>
                <a:cubicBezTo>
                  <a:pt x="85" y="735"/>
                  <a:pt x="85" y="735"/>
                  <a:pt x="85" y="735"/>
                </a:cubicBezTo>
                <a:cubicBezTo>
                  <a:pt x="87" y="737"/>
                  <a:pt x="86" y="740"/>
                  <a:pt x="84" y="742"/>
                </a:cubicBezTo>
                <a:cubicBezTo>
                  <a:pt x="84" y="742"/>
                  <a:pt x="84" y="742"/>
                  <a:pt x="84" y="742"/>
                </a:cubicBezTo>
                <a:cubicBezTo>
                  <a:pt x="83" y="742"/>
                  <a:pt x="82" y="742"/>
                  <a:pt x="81" y="742"/>
                </a:cubicBezTo>
                <a:cubicBezTo>
                  <a:pt x="81" y="742"/>
                  <a:pt x="81" y="742"/>
                  <a:pt x="81" y="742"/>
                </a:cubicBezTo>
                <a:cubicBezTo>
                  <a:pt x="80" y="742"/>
                  <a:pt x="78" y="742"/>
                  <a:pt x="77" y="740"/>
                </a:cubicBezTo>
                <a:close/>
                <a:moveTo>
                  <a:pt x="878" y="741"/>
                </a:moveTo>
                <a:cubicBezTo>
                  <a:pt x="875" y="739"/>
                  <a:pt x="875" y="736"/>
                  <a:pt x="876" y="734"/>
                </a:cubicBezTo>
                <a:cubicBezTo>
                  <a:pt x="876" y="734"/>
                  <a:pt x="876" y="734"/>
                  <a:pt x="876" y="734"/>
                </a:cubicBezTo>
                <a:cubicBezTo>
                  <a:pt x="878" y="732"/>
                  <a:pt x="881" y="731"/>
                  <a:pt x="883" y="732"/>
                </a:cubicBezTo>
                <a:cubicBezTo>
                  <a:pt x="883" y="732"/>
                  <a:pt x="883" y="732"/>
                  <a:pt x="883" y="732"/>
                </a:cubicBezTo>
                <a:cubicBezTo>
                  <a:pt x="885" y="734"/>
                  <a:pt x="886" y="737"/>
                  <a:pt x="885" y="739"/>
                </a:cubicBezTo>
                <a:cubicBezTo>
                  <a:pt x="885" y="739"/>
                  <a:pt x="885" y="739"/>
                  <a:pt x="885" y="739"/>
                </a:cubicBezTo>
                <a:cubicBezTo>
                  <a:pt x="885" y="739"/>
                  <a:pt x="885" y="739"/>
                  <a:pt x="885" y="739"/>
                </a:cubicBezTo>
                <a:cubicBezTo>
                  <a:pt x="885" y="739"/>
                  <a:pt x="885" y="739"/>
                  <a:pt x="885" y="739"/>
                </a:cubicBezTo>
                <a:cubicBezTo>
                  <a:pt x="884" y="741"/>
                  <a:pt x="882" y="742"/>
                  <a:pt x="880" y="742"/>
                </a:cubicBezTo>
                <a:cubicBezTo>
                  <a:pt x="880" y="742"/>
                  <a:pt x="880" y="742"/>
                  <a:pt x="880" y="742"/>
                </a:cubicBezTo>
                <a:cubicBezTo>
                  <a:pt x="879" y="742"/>
                  <a:pt x="878" y="741"/>
                  <a:pt x="878" y="741"/>
                </a:cubicBezTo>
                <a:close/>
                <a:moveTo>
                  <a:pt x="62" y="716"/>
                </a:moveTo>
                <a:cubicBezTo>
                  <a:pt x="61" y="714"/>
                  <a:pt x="62" y="711"/>
                  <a:pt x="64" y="709"/>
                </a:cubicBezTo>
                <a:cubicBezTo>
                  <a:pt x="64" y="709"/>
                  <a:pt x="64" y="709"/>
                  <a:pt x="64" y="709"/>
                </a:cubicBezTo>
                <a:cubicBezTo>
                  <a:pt x="67" y="708"/>
                  <a:pt x="70" y="709"/>
                  <a:pt x="71" y="711"/>
                </a:cubicBezTo>
                <a:cubicBezTo>
                  <a:pt x="71" y="711"/>
                  <a:pt x="71" y="711"/>
                  <a:pt x="71" y="711"/>
                </a:cubicBezTo>
                <a:cubicBezTo>
                  <a:pt x="73" y="713"/>
                  <a:pt x="72" y="716"/>
                  <a:pt x="69" y="718"/>
                </a:cubicBezTo>
                <a:cubicBezTo>
                  <a:pt x="69" y="718"/>
                  <a:pt x="69" y="718"/>
                  <a:pt x="69" y="718"/>
                </a:cubicBezTo>
                <a:cubicBezTo>
                  <a:pt x="68" y="718"/>
                  <a:pt x="68" y="718"/>
                  <a:pt x="67" y="718"/>
                </a:cubicBezTo>
                <a:cubicBezTo>
                  <a:pt x="67" y="718"/>
                  <a:pt x="67" y="718"/>
                  <a:pt x="67" y="718"/>
                </a:cubicBezTo>
                <a:cubicBezTo>
                  <a:pt x="65" y="718"/>
                  <a:pt x="63" y="718"/>
                  <a:pt x="62" y="716"/>
                </a:cubicBezTo>
                <a:close/>
                <a:moveTo>
                  <a:pt x="892" y="717"/>
                </a:moveTo>
                <a:cubicBezTo>
                  <a:pt x="890" y="716"/>
                  <a:pt x="889" y="713"/>
                  <a:pt x="890" y="710"/>
                </a:cubicBezTo>
                <a:cubicBezTo>
                  <a:pt x="890" y="710"/>
                  <a:pt x="890" y="710"/>
                  <a:pt x="890" y="710"/>
                </a:cubicBezTo>
                <a:cubicBezTo>
                  <a:pt x="892" y="708"/>
                  <a:pt x="895" y="707"/>
                  <a:pt x="897" y="708"/>
                </a:cubicBezTo>
                <a:cubicBezTo>
                  <a:pt x="897" y="708"/>
                  <a:pt x="897" y="708"/>
                  <a:pt x="897" y="708"/>
                </a:cubicBezTo>
                <a:cubicBezTo>
                  <a:pt x="900" y="710"/>
                  <a:pt x="900" y="713"/>
                  <a:pt x="899" y="715"/>
                </a:cubicBezTo>
                <a:cubicBezTo>
                  <a:pt x="899" y="715"/>
                  <a:pt x="899" y="715"/>
                  <a:pt x="899" y="715"/>
                </a:cubicBezTo>
                <a:cubicBezTo>
                  <a:pt x="898" y="717"/>
                  <a:pt x="897" y="718"/>
                  <a:pt x="895" y="718"/>
                </a:cubicBezTo>
                <a:cubicBezTo>
                  <a:pt x="895" y="718"/>
                  <a:pt x="895" y="718"/>
                  <a:pt x="895" y="718"/>
                </a:cubicBezTo>
                <a:cubicBezTo>
                  <a:pt x="894" y="718"/>
                  <a:pt x="893" y="718"/>
                  <a:pt x="892" y="717"/>
                </a:cubicBezTo>
                <a:close/>
                <a:moveTo>
                  <a:pt x="49" y="691"/>
                </a:moveTo>
                <a:cubicBezTo>
                  <a:pt x="48" y="689"/>
                  <a:pt x="49" y="686"/>
                  <a:pt x="52" y="684"/>
                </a:cubicBezTo>
                <a:cubicBezTo>
                  <a:pt x="52" y="684"/>
                  <a:pt x="52" y="684"/>
                  <a:pt x="52" y="684"/>
                </a:cubicBezTo>
                <a:cubicBezTo>
                  <a:pt x="54" y="683"/>
                  <a:pt x="57" y="684"/>
                  <a:pt x="58" y="687"/>
                </a:cubicBezTo>
                <a:cubicBezTo>
                  <a:pt x="58" y="687"/>
                  <a:pt x="58" y="687"/>
                  <a:pt x="58" y="687"/>
                </a:cubicBezTo>
                <a:cubicBezTo>
                  <a:pt x="59" y="689"/>
                  <a:pt x="58" y="692"/>
                  <a:pt x="56" y="693"/>
                </a:cubicBezTo>
                <a:cubicBezTo>
                  <a:pt x="56" y="693"/>
                  <a:pt x="56" y="693"/>
                  <a:pt x="56" y="693"/>
                </a:cubicBezTo>
                <a:cubicBezTo>
                  <a:pt x="55" y="694"/>
                  <a:pt x="55" y="694"/>
                  <a:pt x="54" y="694"/>
                </a:cubicBezTo>
                <a:cubicBezTo>
                  <a:pt x="54" y="694"/>
                  <a:pt x="54" y="694"/>
                  <a:pt x="54" y="694"/>
                </a:cubicBezTo>
                <a:cubicBezTo>
                  <a:pt x="52" y="694"/>
                  <a:pt x="50" y="693"/>
                  <a:pt x="49" y="691"/>
                </a:cubicBezTo>
                <a:close/>
                <a:moveTo>
                  <a:pt x="906" y="693"/>
                </a:moveTo>
                <a:cubicBezTo>
                  <a:pt x="903" y="691"/>
                  <a:pt x="902" y="688"/>
                  <a:pt x="903" y="686"/>
                </a:cubicBezTo>
                <a:cubicBezTo>
                  <a:pt x="903" y="686"/>
                  <a:pt x="903" y="686"/>
                  <a:pt x="903" y="686"/>
                </a:cubicBezTo>
                <a:cubicBezTo>
                  <a:pt x="904" y="683"/>
                  <a:pt x="907" y="682"/>
                  <a:pt x="910" y="684"/>
                </a:cubicBezTo>
                <a:cubicBezTo>
                  <a:pt x="910" y="684"/>
                  <a:pt x="910" y="684"/>
                  <a:pt x="910" y="684"/>
                </a:cubicBezTo>
                <a:cubicBezTo>
                  <a:pt x="912" y="685"/>
                  <a:pt x="913" y="688"/>
                  <a:pt x="912" y="690"/>
                </a:cubicBezTo>
                <a:cubicBezTo>
                  <a:pt x="912" y="690"/>
                  <a:pt x="912" y="690"/>
                  <a:pt x="912" y="690"/>
                </a:cubicBezTo>
                <a:cubicBezTo>
                  <a:pt x="911" y="692"/>
                  <a:pt x="910" y="693"/>
                  <a:pt x="908" y="693"/>
                </a:cubicBezTo>
                <a:cubicBezTo>
                  <a:pt x="908" y="693"/>
                  <a:pt x="908" y="693"/>
                  <a:pt x="908" y="693"/>
                </a:cubicBezTo>
                <a:cubicBezTo>
                  <a:pt x="907" y="693"/>
                  <a:pt x="906" y="693"/>
                  <a:pt x="906" y="693"/>
                </a:cubicBezTo>
                <a:close/>
                <a:moveTo>
                  <a:pt x="38" y="665"/>
                </a:moveTo>
                <a:cubicBezTo>
                  <a:pt x="37" y="663"/>
                  <a:pt x="38" y="660"/>
                  <a:pt x="40" y="659"/>
                </a:cubicBezTo>
                <a:cubicBezTo>
                  <a:pt x="40" y="659"/>
                  <a:pt x="40" y="659"/>
                  <a:pt x="40" y="659"/>
                </a:cubicBezTo>
                <a:cubicBezTo>
                  <a:pt x="43" y="658"/>
                  <a:pt x="46" y="659"/>
                  <a:pt x="47" y="662"/>
                </a:cubicBezTo>
                <a:cubicBezTo>
                  <a:pt x="47" y="662"/>
                  <a:pt x="47" y="662"/>
                  <a:pt x="47" y="662"/>
                </a:cubicBezTo>
                <a:cubicBezTo>
                  <a:pt x="48" y="664"/>
                  <a:pt x="47" y="667"/>
                  <a:pt x="44" y="668"/>
                </a:cubicBezTo>
                <a:cubicBezTo>
                  <a:pt x="44" y="668"/>
                  <a:pt x="44" y="668"/>
                  <a:pt x="44" y="668"/>
                </a:cubicBezTo>
                <a:cubicBezTo>
                  <a:pt x="44" y="668"/>
                  <a:pt x="43" y="669"/>
                  <a:pt x="42" y="669"/>
                </a:cubicBezTo>
                <a:cubicBezTo>
                  <a:pt x="42" y="669"/>
                  <a:pt x="42" y="669"/>
                  <a:pt x="42" y="669"/>
                </a:cubicBezTo>
                <a:cubicBezTo>
                  <a:pt x="40" y="669"/>
                  <a:pt x="38" y="667"/>
                  <a:pt x="38" y="665"/>
                </a:cubicBezTo>
                <a:close/>
                <a:moveTo>
                  <a:pt x="917" y="667"/>
                </a:moveTo>
                <a:cubicBezTo>
                  <a:pt x="915" y="666"/>
                  <a:pt x="914" y="663"/>
                  <a:pt x="915" y="661"/>
                </a:cubicBezTo>
                <a:cubicBezTo>
                  <a:pt x="915" y="661"/>
                  <a:pt x="915" y="661"/>
                  <a:pt x="915" y="661"/>
                </a:cubicBezTo>
                <a:cubicBezTo>
                  <a:pt x="916" y="658"/>
                  <a:pt x="919" y="657"/>
                  <a:pt x="921" y="658"/>
                </a:cubicBezTo>
                <a:cubicBezTo>
                  <a:pt x="921" y="658"/>
                  <a:pt x="921" y="658"/>
                  <a:pt x="921" y="658"/>
                </a:cubicBezTo>
                <a:cubicBezTo>
                  <a:pt x="924" y="659"/>
                  <a:pt x="925" y="662"/>
                  <a:pt x="924" y="665"/>
                </a:cubicBezTo>
                <a:cubicBezTo>
                  <a:pt x="924" y="665"/>
                  <a:pt x="924" y="665"/>
                  <a:pt x="924" y="665"/>
                </a:cubicBezTo>
                <a:cubicBezTo>
                  <a:pt x="923" y="666"/>
                  <a:pt x="921" y="668"/>
                  <a:pt x="919" y="668"/>
                </a:cubicBezTo>
                <a:cubicBezTo>
                  <a:pt x="919" y="668"/>
                  <a:pt x="919" y="668"/>
                  <a:pt x="919" y="668"/>
                </a:cubicBezTo>
                <a:cubicBezTo>
                  <a:pt x="919" y="668"/>
                  <a:pt x="918" y="667"/>
                  <a:pt x="917" y="667"/>
                </a:cubicBezTo>
                <a:close/>
                <a:moveTo>
                  <a:pt x="28" y="639"/>
                </a:moveTo>
                <a:cubicBezTo>
                  <a:pt x="27" y="637"/>
                  <a:pt x="28" y="634"/>
                  <a:pt x="31" y="633"/>
                </a:cubicBezTo>
                <a:cubicBezTo>
                  <a:pt x="31" y="633"/>
                  <a:pt x="31" y="633"/>
                  <a:pt x="31" y="633"/>
                </a:cubicBezTo>
                <a:cubicBezTo>
                  <a:pt x="33" y="632"/>
                  <a:pt x="36" y="633"/>
                  <a:pt x="37" y="636"/>
                </a:cubicBezTo>
                <a:cubicBezTo>
                  <a:pt x="37" y="636"/>
                  <a:pt x="37" y="636"/>
                  <a:pt x="37" y="636"/>
                </a:cubicBezTo>
                <a:cubicBezTo>
                  <a:pt x="38" y="639"/>
                  <a:pt x="36" y="641"/>
                  <a:pt x="34" y="642"/>
                </a:cubicBezTo>
                <a:cubicBezTo>
                  <a:pt x="34" y="642"/>
                  <a:pt x="34" y="642"/>
                  <a:pt x="34" y="642"/>
                </a:cubicBezTo>
                <a:cubicBezTo>
                  <a:pt x="33" y="642"/>
                  <a:pt x="33" y="643"/>
                  <a:pt x="32" y="643"/>
                </a:cubicBezTo>
                <a:cubicBezTo>
                  <a:pt x="32" y="643"/>
                  <a:pt x="32" y="643"/>
                  <a:pt x="32" y="643"/>
                </a:cubicBezTo>
                <a:cubicBezTo>
                  <a:pt x="30" y="643"/>
                  <a:pt x="28" y="641"/>
                  <a:pt x="28" y="639"/>
                </a:cubicBezTo>
                <a:close/>
                <a:moveTo>
                  <a:pt x="928" y="641"/>
                </a:moveTo>
                <a:cubicBezTo>
                  <a:pt x="925" y="640"/>
                  <a:pt x="924" y="637"/>
                  <a:pt x="925" y="635"/>
                </a:cubicBezTo>
                <a:cubicBezTo>
                  <a:pt x="925" y="635"/>
                  <a:pt x="925" y="635"/>
                  <a:pt x="925" y="635"/>
                </a:cubicBezTo>
                <a:cubicBezTo>
                  <a:pt x="925" y="632"/>
                  <a:pt x="928" y="631"/>
                  <a:pt x="931" y="632"/>
                </a:cubicBezTo>
                <a:cubicBezTo>
                  <a:pt x="931" y="632"/>
                  <a:pt x="931" y="632"/>
                  <a:pt x="931" y="632"/>
                </a:cubicBezTo>
                <a:cubicBezTo>
                  <a:pt x="934" y="633"/>
                  <a:pt x="935" y="636"/>
                  <a:pt x="934" y="638"/>
                </a:cubicBezTo>
                <a:cubicBezTo>
                  <a:pt x="934" y="638"/>
                  <a:pt x="934" y="638"/>
                  <a:pt x="934" y="638"/>
                </a:cubicBezTo>
                <a:cubicBezTo>
                  <a:pt x="934" y="638"/>
                  <a:pt x="934" y="638"/>
                  <a:pt x="934" y="638"/>
                </a:cubicBezTo>
                <a:cubicBezTo>
                  <a:pt x="934" y="638"/>
                  <a:pt x="934" y="638"/>
                  <a:pt x="934" y="638"/>
                </a:cubicBezTo>
                <a:cubicBezTo>
                  <a:pt x="933" y="640"/>
                  <a:pt x="931" y="642"/>
                  <a:pt x="929" y="642"/>
                </a:cubicBezTo>
                <a:cubicBezTo>
                  <a:pt x="929" y="642"/>
                  <a:pt x="929" y="642"/>
                  <a:pt x="929" y="642"/>
                </a:cubicBezTo>
                <a:cubicBezTo>
                  <a:pt x="929" y="642"/>
                  <a:pt x="928" y="641"/>
                  <a:pt x="928" y="641"/>
                </a:cubicBezTo>
                <a:close/>
                <a:moveTo>
                  <a:pt x="19" y="612"/>
                </a:moveTo>
                <a:cubicBezTo>
                  <a:pt x="19" y="612"/>
                  <a:pt x="19" y="612"/>
                  <a:pt x="19" y="612"/>
                </a:cubicBezTo>
                <a:cubicBezTo>
                  <a:pt x="19" y="612"/>
                  <a:pt x="19" y="612"/>
                  <a:pt x="19" y="612"/>
                </a:cubicBezTo>
                <a:cubicBezTo>
                  <a:pt x="18" y="610"/>
                  <a:pt x="20" y="607"/>
                  <a:pt x="22" y="606"/>
                </a:cubicBezTo>
                <a:cubicBezTo>
                  <a:pt x="22" y="606"/>
                  <a:pt x="22" y="606"/>
                  <a:pt x="22" y="606"/>
                </a:cubicBezTo>
                <a:cubicBezTo>
                  <a:pt x="25" y="605"/>
                  <a:pt x="28" y="607"/>
                  <a:pt x="29" y="610"/>
                </a:cubicBezTo>
                <a:cubicBezTo>
                  <a:pt x="29" y="610"/>
                  <a:pt x="29" y="610"/>
                  <a:pt x="29" y="610"/>
                </a:cubicBezTo>
                <a:cubicBezTo>
                  <a:pt x="29" y="612"/>
                  <a:pt x="28" y="615"/>
                  <a:pt x="25" y="616"/>
                </a:cubicBezTo>
                <a:cubicBezTo>
                  <a:pt x="25" y="616"/>
                  <a:pt x="25" y="616"/>
                  <a:pt x="25" y="616"/>
                </a:cubicBezTo>
                <a:cubicBezTo>
                  <a:pt x="25" y="616"/>
                  <a:pt x="24" y="616"/>
                  <a:pt x="24" y="616"/>
                </a:cubicBezTo>
                <a:cubicBezTo>
                  <a:pt x="24" y="616"/>
                  <a:pt x="24" y="616"/>
                  <a:pt x="24" y="616"/>
                </a:cubicBezTo>
                <a:cubicBezTo>
                  <a:pt x="22" y="616"/>
                  <a:pt x="20" y="615"/>
                  <a:pt x="19" y="612"/>
                </a:cubicBezTo>
                <a:close/>
                <a:moveTo>
                  <a:pt x="936" y="615"/>
                </a:moveTo>
                <a:cubicBezTo>
                  <a:pt x="934" y="614"/>
                  <a:pt x="932" y="611"/>
                  <a:pt x="933" y="609"/>
                </a:cubicBezTo>
                <a:cubicBezTo>
                  <a:pt x="933" y="609"/>
                  <a:pt x="933" y="609"/>
                  <a:pt x="933" y="609"/>
                </a:cubicBezTo>
                <a:cubicBezTo>
                  <a:pt x="934" y="606"/>
                  <a:pt x="936" y="604"/>
                  <a:pt x="939" y="605"/>
                </a:cubicBezTo>
                <a:cubicBezTo>
                  <a:pt x="939" y="605"/>
                  <a:pt x="939" y="605"/>
                  <a:pt x="939" y="605"/>
                </a:cubicBezTo>
                <a:cubicBezTo>
                  <a:pt x="942" y="606"/>
                  <a:pt x="943" y="609"/>
                  <a:pt x="943" y="611"/>
                </a:cubicBezTo>
                <a:cubicBezTo>
                  <a:pt x="943" y="611"/>
                  <a:pt x="943" y="611"/>
                  <a:pt x="943" y="611"/>
                </a:cubicBezTo>
                <a:cubicBezTo>
                  <a:pt x="942" y="614"/>
                  <a:pt x="940" y="615"/>
                  <a:pt x="938" y="615"/>
                </a:cubicBezTo>
                <a:cubicBezTo>
                  <a:pt x="938" y="615"/>
                  <a:pt x="938" y="615"/>
                  <a:pt x="938" y="615"/>
                </a:cubicBezTo>
                <a:cubicBezTo>
                  <a:pt x="937" y="615"/>
                  <a:pt x="937" y="615"/>
                  <a:pt x="936" y="615"/>
                </a:cubicBezTo>
                <a:close/>
                <a:moveTo>
                  <a:pt x="12" y="585"/>
                </a:moveTo>
                <a:cubicBezTo>
                  <a:pt x="11" y="582"/>
                  <a:pt x="13" y="580"/>
                  <a:pt x="16" y="579"/>
                </a:cubicBezTo>
                <a:cubicBezTo>
                  <a:pt x="16" y="579"/>
                  <a:pt x="16" y="579"/>
                  <a:pt x="16" y="579"/>
                </a:cubicBezTo>
                <a:cubicBezTo>
                  <a:pt x="18" y="578"/>
                  <a:pt x="21" y="580"/>
                  <a:pt x="22" y="583"/>
                </a:cubicBezTo>
                <a:cubicBezTo>
                  <a:pt x="22" y="583"/>
                  <a:pt x="22" y="583"/>
                  <a:pt x="22" y="583"/>
                </a:cubicBezTo>
                <a:cubicBezTo>
                  <a:pt x="22" y="586"/>
                  <a:pt x="21" y="588"/>
                  <a:pt x="18" y="589"/>
                </a:cubicBezTo>
                <a:cubicBezTo>
                  <a:pt x="18" y="589"/>
                  <a:pt x="18" y="589"/>
                  <a:pt x="18" y="589"/>
                </a:cubicBezTo>
                <a:cubicBezTo>
                  <a:pt x="18" y="589"/>
                  <a:pt x="17" y="589"/>
                  <a:pt x="17" y="589"/>
                </a:cubicBezTo>
                <a:cubicBezTo>
                  <a:pt x="17" y="589"/>
                  <a:pt x="17" y="589"/>
                  <a:pt x="17" y="589"/>
                </a:cubicBezTo>
                <a:cubicBezTo>
                  <a:pt x="15" y="589"/>
                  <a:pt x="12" y="587"/>
                  <a:pt x="12" y="585"/>
                </a:cubicBezTo>
                <a:close/>
                <a:moveTo>
                  <a:pt x="943" y="588"/>
                </a:moveTo>
                <a:cubicBezTo>
                  <a:pt x="941" y="587"/>
                  <a:pt x="939" y="585"/>
                  <a:pt x="940" y="582"/>
                </a:cubicBezTo>
                <a:cubicBezTo>
                  <a:pt x="940" y="582"/>
                  <a:pt x="940" y="582"/>
                  <a:pt x="940" y="582"/>
                </a:cubicBezTo>
                <a:cubicBezTo>
                  <a:pt x="940" y="579"/>
                  <a:pt x="943" y="577"/>
                  <a:pt x="946" y="578"/>
                </a:cubicBezTo>
                <a:cubicBezTo>
                  <a:pt x="946" y="578"/>
                  <a:pt x="946" y="578"/>
                  <a:pt x="946" y="578"/>
                </a:cubicBezTo>
                <a:cubicBezTo>
                  <a:pt x="948" y="579"/>
                  <a:pt x="950" y="581"/>
                  <a:pt x="949" y="584"/>
                </a:cubicBezTo>
                <a:cubicBezTo>
                  <a:pt x="949" y="584"/>
                  <a:pt x="949" y="584"/>
                  <a:pt x="949" y="584"/>
                </a:cubicBezTo>
                <a:cubicBezTo>
                  <a:pt x="949" y="586"/>
                  <a:pt x="947" y="588"/>
                  <a:pt x="945" y="588"/>
                </a:cubicBezTo>
                <a:cubicBezTo>
                  <a:pt x="945" y="588"/>
                  <a:pt x="945" y="588"/>
                  <a:pt x="945" y="588"/>
                </a:cubicBezTo>
                <a:cubicBezTo>
                  <a:pt x="944" y="588"/>
                  <a:pt x="944" y="588"/>
                  <a:pt x="943" y="588"/>
                </a:cubicBezTo>
                <a:close/>
                <a:moveTo>
                  <a:pt x="7" y="557"/>
                </a:moveTo>
                <a:cubicBezTo>
                  <a:pt x="6" y="555"/>
                  <a:pt x="8" y="552"/>
                  <a:pt x="11" y="552"/>
                </a:cubicBezTo>
                <a:cubicBezTo>
                  <a:pt x="11" y="552"/>
                  <a:pt x="11" y="552"/>
                  <a:pt x="11" y="552"/>
                </a:cubicBezTo>
                <a:cubicBezTo>
                  <a:pt x="13" y="551"/>
                  <a:pt x="16" y="553"/>
                  <a:pt x="16" y="556"/>
                </a:cubicBezTo>
                <a:cubicBezTo>
                  <a:pt x="16" y="556"/>
                  <a:pt x="16" y="556"/>
                  <a:pt x="16" y="556"/>
                </a:cubicBezTo>
                <a:cubicBezTo>
                  <a:pt x="17" y="559"/>
                  <a:pt x="15" y="561"/>
                  <a:pt x="12" y="562"/>
                </a:cubicBezTo>
                <a:cubicBezTo>
                  <a:pt x="12" y="562"/>
                  <a:pt x="12" y="562"/>
                  <a:pt x="12" y="562"/>
                </a:cubicBezTo>
                <a:cubicBezTo>
                  <a:pt x="12" y="562"/>
                  <a:pt x="12" y="562"/>
                  <a:pt x="12" y="562"/>
                </a:cubicBezTo>
                <a:cubicBezTo>
                  <a:pt x="12" y="562"/>
                  <a:pt x="12" y="562"/>
                  <a:pt x="12" y="562"/>
                </a:cubicBezTo>
                <a:cubicBezTo>
                  <a:pt x="9" y="562"/>
                  <a:pt x="7" y="560"/>
                  <a:pt x="7" y="557"/>
                </a:cubicBezTo>
                <a:close/>
                <a:moveTo>
                  <a:pt x="949" y="560"/>
                </a:moveTo>
                <a:cubicBezTo>
                  <a:pt x="946" y="560"/>
                  <a:pt x="944" y="557"/>
                  <a:pt x="945" y="555"/>
                </a:cubicBezTo>
                <a:cubicBezTo>
                  <a:pt x="945" y="555"/>
                  <a:pt x="945" y="555"/>
                  <a:pt x="945" y="555"/>
                </a:cubicBezTo>
                <a:cubicBezTo>
                  <a:pt x="945" y="552"/>
                  <a:pt x="948" y="550"/>
                  <a:pt x="951" y="551"/>
                </a:cubicBezTo>
                <a:cubicBezTo>
                  <a:pt x="951" y="551"/>
                  <a:pt x="951" y="551"/>
                  <a:pt x="951" y="551"/>
                </a:cubicBezTo>
                <a:cubicBezTo>
                  <a:pt x="953" y="551"/>
                  <a:pt x="955" y="554"/>
                  <a:pt x="955" y="556"/>
                </a:cubicBezTo>
                <a:cubicBezTo>
                  <a:pt x="955" y="556"/>
                  <a:pt x="955" y="556"/>
                  <a:pt x="955" y="556"/>
                </a:cubicBezTo>
                <a:cubicBezTo>
                  <a:pt x="955" y="556"/>
                  <a:pt x="955" y="556"/>
                  <a:pt x="955" y="556"/>
                </a:cubicBezTo>
                <a:cubicBezTo>
                  <a:pt x="955" y="556"/>
                  <a:pt x="955" y="556"/>
                  <a:pt x="955" y="556"/>
                </a:cubicBezTo>
                <a:cubicBezTo>
                  <a:pt x="954" y="559"/>
                  <a:pt x="952" y="561"/>
                  <a:pt x="950" y="561"/>
                </a:cubicBezTo>
                <a:cubicBezTo>
                  <a:pt x="950" y="561"/>
                  <a:pt x="950" y="561"/>
                  <a:pt x="950" y="561"/>
                </a:cubicBezTo>
                <a:cubicBezTo>
                  <a:pt x="950" y="561"/>
                  <a:pt x="949" y="560"/>
                  <a:pt x="949" y="560"/>
                </a:cubicBezTo>
                <a:close/>
                <a:moveTo>
                  <a:pt x="3" y="529"/>
                </a:moveTo>
                <a:cubicBezTo>
                  <a:pt x="3" y="527"/>
                  <a:pt x="5" y="524"/>
                  <a:pt x="7" y="524"/>
                </a:cubicBezTo>
                <a:cubicBezTo>
                  <a:pt x="7" y="524"/>
                  <a:pt x="7" y="524"/>
                  <a:pt x="7" y="524"/>
                </a:cubicBezTo>
                <a:cubicBezTo>
                  <a:pt x="10" y="524"/>
                  <a:pt x="13" y="526"/>
                  <a:pt x="13" y="528"/>
                </a:cubicBezTo>
                <a:cubicBezTo>
                  <a:pt x="13" y="528"/>
                  <a:pt x="13" y="528"/>
                  <a:pt x="13" y="528"/>
                </a:cubicBezTo>
                <a:cubicBezTo>
                  <a:pt x="13" y="531"/>
                  <a:pt x="11" y="534"/>
                  <a:pt x="8" y="534"/>
                </a:cubicBezTo>
                <a:cubicBezTo>
                  <a:pt x="8" y="534"/>
                  <a:pt x="8" y="534"/>
                  <a:pt x="8" y="534"/>
                </a:cubicBezTo>
                <a:cubicBezTo>
                  <a:pt x="8" y="534"/>
                  <a:pt x="8" y="534"/>
                  <a:pt x="8" y="534"/>
                </a:cubicBezTo>
                <a:cubicBezTo>
                  <a:pt x="8" y="534"/>
                  <a:pt x="8" y="534"/>
                  <a:pt x="8" y="534"/>
                </a:cubicBezTo>
                <a:cubicBezTo>
                  <a:pt x="5" y="534"/>
                  <a:pt x="3" y="532"/>
                  <a:pt x="3" y="529"/>
                </a:cubicBezTo>
                <a:close/>
                <a:moveTo>
                  <a:pt x="953" y="533"/>
                </a:moveTo>
                <a:cubicBezTo>
                  <a:pt x="950" y="533"/>
                  <a:pt x="948" y="530"/>
                  <a:pt x="948" y="527"/>
                </a:cubicBezTo>
                <a:cubicBezTo>
                  <a:pt x="948" y="527"/>
                  <a:pt x="948" y="527"/>
                  <a:pt x="948" y="527"/>
                </a:cubicBezTo>
                <a:cubicBezTo>
                  <a:pt x="949" y="525"/>
                  <a:pt x="951" y="523"/>
                  <a:pt x="954" y="523"/>
                </a:cubicBezTo>
                <a:cubicBezTo>
                  <a:pt x="954" y="523"/>
                  <a:pt x="954" y="523"/>
                  <a:pt x="954" y="523"/>
                </a:cubicBezTo>
                <a:cubicBezTo>
                  <a:pt x="957" y="523"/>
                  <a:pt x="959" y="526"/>
                  <a:pt x="958" y="528"/>
                </a:cubicBezTo>
                <a:cubicBezTo>
                  <a:pt x="958" y="528"/>
                  <a:pt x="958" y="528"/>
                  <a:pt x="958" y="528"/>
                </a:cubicBezTo>
                <a:cubicBezTo>
                  <a:pt x="958" y="531"/>
                  <a:pt x="956" y="533"/>
                  <a:pt x="953" y="533"/>
                </a:cubicBezTo>
                <a:cubicBezTo>
                  <a:pt x="953" y="533"/>
                  <a:pt x="953" y="533"/>
                  <a:pt x="953" y="533"/>
                </a:cubicBezTo>
                <a:cubicBezTo>
                  <a:pt x="953" y="533"/>
                  <a:pt x="953" y="533"/>
                  <a:pt x="953" y="533"/>
                </a:cubicBezTo>
                <a:close/>
                <a:moveTo>
                  <a:pt x="1" y="501"/>
                </a:moveTo>
                <a:cubicBezTo>
                  <a:pt x="1" y="499"/>
                  <a:pt x="3" y="496"/>
                  <a:pt x="6" y="496"/>
                </a:cubicBezTo>
                <a:cubicBezTo>
                  <a:pt x="6" y="496"/>
                  <a:pt x="6" y="496"/>
                  <a:pt x="6" y="496"/>
                </a:cubicBezTo>
                <a:cubicBezTo>
                  <a:pt x="8" y="496"/>
                  <a:pt x="11" y="498"/>
                  <a:pt x="11" y="501"/>
                </a:cubicBezTo>
                <a:cubicBezTo>
                  <a:pt x="11" y="501"/>
                  <a:pt x="11" y="501"/>
                  <a:pt x="11" y="501"/>
                </a:cubicBezTo>
                <a:cubicBezTo>
                  <a:pt x="11" y="504"/>
                  <a:pt x="9" y="506"/>
                  <a:pt x="6" y="506"/>
                </a:cubicBezTo>
                <a:cubicBezTo>
                  <a:pt x="6" y="506"/>
                  <a:pt x="6" y="506"/>
                  <a:pt x="6" y="506"/>
                </a:cubicBezTo>
                <a:cubicBezTo>
                  <a:pt x="6" y="506"/>
                  <a:pt x="6" y="506"/>
                  <a:pt x="6" y="506"/>
                </a:cubicBezTo>
                <a:cubicBezTo>
                  <a:pt x="6" y="506"/>
                  <a:pt x="6" y="506"/>
                  <a:pt x="6" y="506"/>
                </a:cubicBezTo>
                <a:cubicBezTo>
                  <a:pt x="3" y="506"/>
                  <a:pt x="1" y="504"/>
                  <a:pt x="1" y="501"/>
                </a:cubicBezTo>
                <a:close/>
                <a:moveTo>
                  <a:pt x="955" y="505"/>
                </a:moveTo>
                <a:cubicBezTo>
                  <a:pt x="952" y="505"/>
                  <a:pt x="950" y="503"/>
                  <a:pt x="950" y="500"/>
                </a:cubicBezTo>
                <a:cubicBezTo>
                  <a:pt x="950" y="500"/>
                  <a:pt x="950" y="500"/>
                  <a:pt x="950" y="500"/>
                </a:cubicBezTo>
                <a:cubicBezTo>
                  <a:pt x="950" y="497"/>
                  <a:pt x="953" y="495"/>
                  <a:pt x="956" y="495"/>
                </a:cubicBezTo>
                <a:cubicBezTo>
                  <a:pt x="956" y="495"/>
                  <a:pt x="956" y="495"/>
                  <a:pt x="956" y="495"/>
                </a:cubicBezTo>
                <a:cubicBezTo>
                  <a:pt x="958" y="495"/>
                  <a:pt x="960" y="498"/>
                  <a:pt x="960" y="500"/>
                </a:cubicBezTo>
                <a:cubicBezTo>
                  <a:pt x="960" y="500"/>
                  <a:pt x="960" y="500"/>
                  <a:pt x="960" y="500"/>
                </a:cubicBezTo>
                <a:cubicBezTo>
                  <a:pt x="960" y="503"/>
                  <a:pt x="958" y="505"/>
                  <a:pt x="955" y="505"/>
                </a:cubicBezTo>
                <a:cubicBezTo>
                  <a:pt x="955" y="505"/>
                  <a:pt x="955" y="505"/>
                  <a:pt x="955" y="505"/>
                </a:cubicBezTo>
                <a:cubicBezTo>
                  <a:pt x="955" y="505"/>
                  <a:pt x="955" y="505"/>
                  <a:pt x="955" y="505"/>
                </a:cubicBezTo>
                <a:close/>
                <a:moveTo>
                  <a:pt x="5" y="478"/>
                </a:moveTo>
                <a:cubicBezTo>
                  <a:pt x="3" y="478"/>
                  <a:pt x="0" y="476"/>
                  <a:pt x="0" y="473"/>
                </a:cubicBezTo>
                <a:cubicBezTo>
                  <a:pt x="0" y="473"/>
                  <a:pt x="0" y="473"/>
                  <a:pt x="0" y="473"/>
                </a:cubicBezTo>
                <a:cubicBezTo>
                  <a:pt x="0" y="470"/>
                  <a:pt x="3" y="468"/>
                  <a:pt x="5" y="468"/>
                </a:cubicBezTo>
                <a:cubicBezTo>
                  <a:pt x="5" y="468"/>
                  <a:pt x="5" y="468"/>
                  <a:pt x="5" y="468"/>
                </a:cubicBezTo>
                <a:cubicBezTo>
                  <a:pt x="8" y="468"/>
                  <a:pt x="10" y="471"/>
                  <a:pt x="10" y="473"/>
                </a:cubicBezTo>
                <a:cubicBezTo>
                  <a:pt x="10" y="473"/>
                  <a:pt x="10" y="473"/>
                  <a:pt x="10" y="473"/>
                </a:cubicBezTo>
                <a:cubicBezTo>
                  <a:pt x="10" y="476"/>
                  <a:pt x="8" y="478"/>
                  <a:pt x="5" y="478"/>
                </a:cubicBezTo>
                <a:cubicBezTo>
                  <a:pt x="5" y="478"/>
                  <a:pt x="5" y="478"/>
                  <a:pt x="5" y="478"/>
                </a:cubicBezTo>
                <a:cubicBezTo>
                  <a:pt x="5" y="478"/>
                  <a:pt x="5" y="478"/>
                  <a:pt x="5" y="478"/>
                </a:cubicBezTo>
                <a:close/>
                <a:moveTo>
                  <a:pt x="951" y="472"/>
                </a:moveTo>
                <a:cubicBezTo>
                  <a:pt x="951" y="472"/>
                  <a:pt x="951" y="472"/>
                  <a:pt x="951" y="472"/>
                </a:cubicBezTo>
                <a:cubicBezTo>
                  <a:pt x="951" y="469"/>
                  <a:pt x="953" y="467"/>
                  <a:pt x="956" y="467"/>
                </a:cubicBezTo>
                <a:cubicBezTo>
                  <a:pt x="956" y="467"/>
                  <a:pt x="956" y="467"/>
                  <a:pt x="956" y="467"/>
                </a:cubicBezTo>
                <a:cubicBezTo>
                  <a:pt x="958" y="467"/>
                  <a:pt x="961" y="469"/>
                  <a:pt x="961" y="472"/>
                </a:cubicBezTo>
                <a:cubicBezTo>
                  <a:pt x="961" y="472"/>
                  <a:pt x="961" y="472"/>
                  <a:pt x="961" y="472"/>
                </a:cubicBezTo>
                <a:cubicBezTo>
                  <a:pt x="961" y="472"/>
                  <a:pt x="961" y="472"/>
                  <a:pt x="961" y="472"/>
                </a:cubicBezTo>
                <a:cubicBezTo>
                  <a:pt x="961" y="472"/>
                  <a:pt x="961" y="472"/>
                  <a:pt x="961" y="472"/>
                </a:cubicBezTo>
                <a:cubicBezTo>
                  <a:pt x="961" y="475"/>
                  <a:pt x="959" y="477"/>
                  <a:pt x="956" y="477"/>
                </a:cubicBezTo>
                <a:cubicBezTo>
                  <a:pt x="956" y="477"/>
                  <a:pt x="956" y="477"/>
                  <a:pt x="956" y="477"/>
                </a:cubicBezTo>
                <a:cubicBezTo>
                  <a:pt x="956" y="477"/>
                  <a:pt x="956" y="477"/>
                  <a:pt x="956" y="477"/>
                </a:cubicBezTo>
                <a:cubicBezTo>
                  <a:pt x="956" y="477"/>
                  <a:pt x="956" y="477"/>
                  <a:pt x="956" y="477"/>
                </a:cubicBezTo>
                <a:cubicBezTo>
                  <a:pt x="953" y="477"/>
                  <a:pt x="951" y="475"/>
                  <a:pt x="951" y="472"/>
                </a:cubicBezTo>
                <a:close/>
                <a:moveTo>
                  <a:pt x="6" y="450"/>
                </a:moveTo>
                <a:cubicBezTo>
                  <a:pt x="3" y="450"/>
                  <a:pt x="1" y="448"/>
                  <a:pt x="2" y="445"/>
                </a:cubicBezTo>
                <a:cubicBezTo>
                  <a:pt x="2" y="445"/>
                  <a:pt x="2" y="445"/>
                  <a:pt x="2" y="445"/>
                </a:cubicBezTo>
                <a:cubicBezTo>
                  <a:pt x="2" y="442"/>
                  <a:pt x="4" y="440"/>
                  <a:pt x="7" y="440"/>
                </a:cubicBezTo>
                <a:cubicBezTo>
                  <a:pt x="7" y="440"/>
                  <a:pt x="7" y="440"/>
                  <a:pt x="7" y="440"/>
                </a:cubicBezTo>
                <a:cubicBezTo>
                  <a:pt x="10" y="441"/>
                  <a:pt x="12" y="443"/>
                  <a:pt x="12" y="446"/>
                </a:cubicBezTo>
                <a:cubicBezTo>
                  <a:pt x="12" y="446"/>
                  <a:pt x="12" y="446"/>
                  <a:pt x="12" y="446"/>
                </a:cubicBezTo>
                <a:cubicBezTo>
                  <a:pt x="11" y="448"/>
                  <a:pt x="9" y="450"/>
                  <a:pt x="7" y="450"/>
                </a:cubicBezTo>
                <a:cubicBezTo>
                  <a:pt x="7" y="450"/>
                  <a:pt x="7" y="450"/>
                  <a:pt x="7" y="450"/>
                </a:cubicBezTo>
                <a:cubicBezTo>
                  <a:pt x="6" y="450"/>
                  <a:pt x="6" y="450"/>
                  <a:pt x="6" y="450"/>
                </a:cubicBezTo>
                <a:close/>
                <a:moveTo>
                  <a:pt x="949" y="445"/>
                </a:moveTo>
                <a:cubicBezTo>
                  <a:pt x="949" y="445"/>
                  <a:pt x="949" y="445"/>
                  <a:pt x="949" y="445"/>
                </a:cubicBezTo>
                <a:cubicBezTo>
                  <a:pt x="949" y="442"/>
                  <a:pt x="951" y="440"/>
                  <a:pt x="954" y="439"/>
                </a:cubicBezTo>
                <a:cubicBezTo>
                  <a:pt x="954" y="439"/>
                  <a:pt x="954" y="439"/>
                  <a:pt x="954" y="439"/>
                </a:cubicBezTo>
                <a:cubicBezTo>
                  <a:pt x="957" y="439"/>
                  <a:pt x="959" y="441"/>
                  <a:pt x="959" y="444"/>
                </a:cubicBezTo>
                <a:cubicBezTo>
                  <a:pt x="959" y="444"/>
                  <a:pt x="959" y="444"/>
                  <a:pt x="959" y="444"/>
                </a:cubicBezTo>
                <a:cubicBezTo>
                  <a:pt x="960" y="447"/>
                  <a:pt x="958" y="449"/>
                  <a:pt x="955" y="449"/>
                </a:cubicBezTo>
                <a:cubicBezTo>
                  <a:pt x="955" y="449"/>
                  <a:pt x="955" y="449"/>
                  <a:pt x="955" y="449"/>
                </a:cubicBezTo>
                <a:cubicBezTo>
                  <a:pt x="955" y="449"/>
                  <a:pt x="955" y="449"/>
                  <a:pt x="954" y="449"/>
                </a:cubicBezTo>
                <a:cubicBezTo>
                  <a:pt x="954" y="449"/>
                  <a:pt x="954" y="449"/>
                  <a:pt x="954" y="449"/>
                </a:cubicBezTo>
                <a:cubicBezTo>
                  <a:pt x="952" y="449"/>
                  <a:pt x="950" y="447"/>
                  <a:pt x="949" y="445"/>
                </a:cubicBezTo>
                <a:close/>
                <a:moveTo>
                  <a:pt x="9" y="423"/>
                </a:moveTo>
                <a:cubicBezTo>
                  <a:pt x="6" y="422"/>
                  <a:pt x="4" y="420"/>
                  <a:pt x="4" y="417"/>
                </a:cubicBezTo>
                <a:cubicBezTo>
                  <a:pt x="4" y="417"/>
                  <a:pt x="4" y="417"/>
                  <a:pt x="4" y="417"/>
                </a:cubicBezTo>
                <a:cubicBezTo>
                  <a:pt x="4" y="417"/>
                  <a:pt x="4" y="417"/>
                  <a:pt x="4" y="417"/>
                </a:cubicBezTo>
                <a:cubicBezTo>
                  <a:pt x="4" y="417"/>
                  <a:pt x="4" y="417"/>
                  <a:pt x="4" y="417"/>
                </a:cubicBezTo>
                <a:cubicBezTo>
                  <a:pt x="5" y="414"/>
                  <a:pt x="7" y="412"/>
                  <a:pt x="10" y="413"/>
                </a:cubicBezTo>
                <a:cubicBezTo>
                  <a:pt x="10" y="413"/>
                  <a:pt x="10" y="413"/>
                  <a:pt x="10" y="413"/>
                </a:cubicBezTo>
                <a:cubicBezTo>
                  <a:pt x="13" y="413"/>
                  <a:pt x="15" y="416"/>
                  <a:pt x="14" y="418"/>
                </a:cubicBezTo>
                <a:cubicBezTo>
                  <a:pt x="14" y="418"/>
                  <a:pt x="14" y="418"/>
                  <a:pt x="14" y="418"/>
                </a:cubicBezTo>
                <a:cubicBezTo>
                  <a:pt x="14" y="421"/>
                  <a:pt x="12" y="423"/>
                  <a:pt x="9" y="423"/>
                </a:cubicBezTo>
                <a:cubicBezTo>
                  <a:pt x="9" y="423"/>
                  <a:pt x="9" y="423"/>
                  <a:pt x="9" y="423"/>
                </a:cubicBezTo>
                <a:cubicBezTo>
                  <a:pt x="9" y="423"/>
                  <a:pt x="9" y="423"/>
                  <a:pt x="9" y="423"/>
                </a:cubicBezTo>
                <a:close/>
                <a:moveTo>
                  <a:pt x="947" y="417"/>
                </a:moveTo>
                <a:cubicBezTo>
                  <a:pt x="946" y="415"/>
                  <a:pt x="948" y="412"/>
                  <a:pt x="951" y="412"/>
                </a:cubicBezTo>
                <a:cubicBezTo>
                  <a:pt x="951" y="412"/>
                  <a:pt x="951" y="412"/>
                  <a:pt x="951" y="412"/>
                </a:cubicBezTo>
                <a:cubicBezTo>
                  <a:pt x="954" y="411"/>
                  <a:pt x="956" y="413"/>
                  <a:pt x="957" y="416"/>
                </a:cubicBezTo>
                <a:cubicBezTo>
                  <a:pt x="957" y="416"/>
                  <a:pt x="957" y="416"/>
                  <a:pt x="957" y="416"/>
                </a:cubicBezTo>
                <a:cubicBezTo>
                  <a:pt x="957" y="419"/>
                  <a:pt x="955" y="421"/>
                  <a:pt x="952" y="422"/>
                </a:cubicBezTo>
                <a:cubicBezTo>
                  <a:pt x="952" y="422"/>
                  <a:pt x="952" y="422"/>
                  <a:pt x="952" y="422"/>
                </a:cubicBezTo>
                <a:cubicBezTo>
                  <a:pt x="952" y="422"/>
                  <a:pt x="952" y="422"/>
                  <a:pt x="952" y="422"/>
                </a:cubicBezTo>
                <a:cubicBezTo>
                  <a:pt x="952" y="422"/>
                  <a:pt x="952" y="422"/>
                  <a:pt x="952" y="422"/>
                </a:cubicBezTo>
                <a:cubicBezTo>
                  <a:pt x="949" y="422"/>
                  <a:pt x="947" y="420"/>
                  <a:pt x="947" y="417"/>
                </a:cubicBezTo>
                <a:close/>
                <a:moveTo>
                  <a:pt x="13" y="395"/>
                </a:moveTo>
                <a:cubicBezTo>
                  <a:pt x="10" y="395"/>
                  <a:pt x="8" y="392"/>
                  <a:pt x="9" y="389"/>
                </a:cubicBezTo>
                <a:cubicBezTo>
                  <a:pt x="9" y="389"/>
                  <a:pt x="9" y="389"/>
                  <a:pt x="9" y="389"/>
                </a:cubicBezTo>
                <a:cubicBezTo>
                  <a:pt x="9" y="386"/>
                  <a:pt x="12" y="385"/>
                  <a:pt x="15" y="385"/>
                </a:cubicBezTo>
                <a:cubicBezTo>
                  <a:pt x="15" y="385"/>
                  <a:pt x="15" y="385"/>
                  <a:pt x="15" y="385"/>
                </a:cubicBezTo>
                <a:cubicBezTo>
                  <a:pt x="18" y="386"/>
                  <a:pt x="19" y="388"/>
                  <a:pt x="19" y="391"/>
                </a:cubicBezTo>
                <a:cubicBezTo>
                  <a:pt x="19" y="391"/>
                  <a:pt x="19" y="391"/>
                  <a:pt x="19" y="391"/>
                </a:cubicBezTo>
                <a:cubicBezTo>
                  <a:pt x="18" y="393"/>
                  <a:pt x="16" y="395"/>
                  <a:pt x="14" y="395"/>
                </a:cubicBezTo>
                <a:cubicBezTo>
                  <a:pt x="14" y="395"/>
                  <a:pt x="14" y="395"/>
                  <a:pt x="14" y="395"/>
                </a:cubicBezTo>
                <a:cubicBezTo>
                  <a:pt x="14" y="395"/>
                  <a:pt x="13" y="395"/>
                  <a:pt x="13" y="395"/>
                </a:cubicBezTo>
                <a:close/>
                <a:moveTo>
                  <a:pt x="942" y="390"/>
                </a:moveTo>
                <a:cubicBezTo>
                  <a:pt x="942" y="390"/>
                  <a:pt x="942" y="390"/>
                  <a:pt x="942" y="390"/>
                </a:cubicBezTo>
                <a:cubicBezTo>
                  <a:pt x="942" y="387"/>
                  <a:pt x="943" y="385"/>
                  <a:pt x="946" y="384"/>
                </a:cubicBezTo>
                <a:cubicBezTo>
                  <a:pt x="946" y="384"/>
                  <a:pt x="946" y="384"/>
                  <a:pt x="946" y="384"/>
                </a:cubicBezTo>
                <a:cubicBezTo>
                  <a:pt x="949" y="384"/>
                  <a:pt x="951" y="385"/>
                  <a:pt x="952" y="388"/>
                </a:cubicBezTo>
                <a:cubicBezTo>
                  <a:pt x="952" y="388"/>
                  <a:pt x="952" y="388"/>
                  <a:pt x="952" y="388"/>
                </a:cubicBezTo>
                <a:cubicBezTo>
                  <a:pt x="952" y="388"/>
                  <a:pt x="952" y="388"/>
                  <a:pt x="952" y="388"/>
                </a:cubicBezTo>
                <a:cubicBezTo>
                  <a:pt x="952" y="388"/>
                  <a:pt x="952" y="388"/>
                  <a:pt x="952" y="388"/>
                </a:cubicBezTo>
                <a:cubicBezTo>
                  <a:pt x="952" y="391"/>
                  <a:pt x="951" y="393"/>
                  <a:pt x="948" y="394"/>
                </a:cubicBezTo>
                <a:cubicBezTo>
                  <a:pt x="948" y="394"/>
                  <a:pt x="948" y="394"/>
                  <a:pt x="948" y="394"/>
                </a:cubicBezTo>
                <a:cubicBezTo>
                  <a:pt x="948" y="394"/>
                  <a:pt x="947" y="394"/>
                  <a:pt x="947" y="394"/>
                </a:cubicBezTo>
                <a:cubicBezTo>
                  <a:pt x="947" y="394"/>
                  <a:pt x="947" y="394"/>
                  <a:pt x="947" y="394"/>
                </a:cubicBezTo>
                <a:cubicBezTo>
                  <a:pt x="945" y="394"/>
                  <a:pt x="943" y="392"/>
                  <a:pt x="942" y="390"/>
                </a:cubicBezTo>
                <a:close/>
                <a:moveTo>
                  <a:pt x="19" y="368"/>
                </a:moveTo>
                <a:cubicBezTo>
                  <a:pt x="16" y="367"/>
                  <a:pt x="14" y="364"/>
                  <a:pt x="15" y="362"/>
                </a:cubicBezTo>
                <a:cubicBezTo>
                  <a:pt x="15" y="362"/>
                  <a:pt x="15" y="362"/>
                  <a:pt x="15" y="362"/>
                </a:cubicBezTo>
                <a:cubicBezTo>
                  <a:pt x="16" y="359"/>
                  <a:pt x="18" y="357"/>
                  <a:pt x="21" y="358"/>
                </a:cubicBezTo>
                <a:cubicBezTo>
                  <a:pt x="21" y="358"/>
                  <a:pt x="21" y="358"/>
                  <a:pt x="21" y="358"/>
                </a:cubicBezTo>
                <a:cubicBezTo>
                  <a:pt x="24" y="359"/>
                  <a:pt x="25" y="361"/>
                  <a:pt x="25" y="364"/>
                </a:cubicBezTo>
                <a:cubicBezTo>
                  <a:pt x="25" y="364"/>
                  <a:pt x="25" y="364"/>
                  <a:pt x="25" y="364"/>
                </a:cubicBezTo>
                <a:cubicBezTo>
                  <a:pt x="24" y="366"/>
                  <a:pt x="22" y="368"/>
                  <a:pt x="20" y="368"/>
                </a:cubicBezTo>
                <a:cubicBezTo>
                  <a:pt x="20" y="368"/>
                  <a:pt x="20" y="368"/>
                  <a:pt x="20" y="368"/>
                </a:cubicBezTo>
                <a:cubicBezTo>
                  <a:pt x="20" y="368"/>
                  <a:pt x="19" y="368"/>
                  <a:pt x="19" y="368"/>
                </a:cubicBezTo>
                <a:close/>
                <a:moveTo>
                  <a:pt x="936" y="363"/>
                </a:moveTo>
                <a:cubicBezTo>
                  <a:pt x="936" y="363"/>
                  <a:pt x="936" y="363"/>
                  <a:pt x="936" y="363"/>
                </a:cubicBezTo>
                <a:cubicBezTo>
                  <a:pt x="935" y="360"/>
                  <a:pt x="937" y="358"/>
                  <a:pt x="940" y="357"/>
                </a:cubicBezTo>
                <a:cubicBezTo>
                  <a:pt x="940" y="357"/>
                  <a:pt x="940" y="357"/>
                  <a:pt x="940" y="357"/>
                </a:cubicBezTo>
                <a:cubicBezTo>
                  <a:pt x="942" y="356"/>
                  <a:pt x="945" y="358"/>
                  <a:pt x="946" y="361"/>
                </a:cubicBezTo>
                <a:cubicBezTo>
                  <a:pt x="946" y="361"/>
                  <a:pt x="946" y="361"/>
                  <a:pt x="946" y="361"/>
                </a:cubicBezTo>
                <a:cubicBezTo>
                  <a:pt x="946" y="363"/>
                  <a:pt x="945" y="366"/>
                  <a:pt x="942" y="367"/>
                </a:cubicBezTo>
                <a:cubicBezTo>
                  <a:pt x="942" y="367"/>
                  <a:pt x="942" y="367"/>
                  <a:pt x="942" y="367"/>
                </a:cubicBezTo>
                <a:cubicBezTo>
                  <a:pt x="942" y="367"/>
                  <a:pt x="941" y="367"/>
                  <a:pt x="941" y="367"/>
                </a:cubicBezTo>
                <a:cubicBezTo>
                  <a:pt x="941" y="367"/>
                  <a:pt x="941" y="367"/>
                  <a:pt x="941" y="367"/>
                </a:cubicBezTo>
                <a:cubicBezTo>
                  <a:pt x="939" y="367"/>
                  <a:pt x="937" y="365"/>
                  <a:pt x="936" y="363"/>
                </a:cubicBezTo>
                <a:close/>
                <a:moveTo>
                  <a:pt x="26" y="341"/>
                </a:moveTo>
                <a:cubicBezTo>
                  <a:pt x="23" y="340"/>
                  <a:pt x="22" y="337"/>
                  <a:pt x="23" y="335"/>
                </a:cubicBezTo>
                <a:cubicBezTo>
                  <a:pt x="23" y="335"/>
                  <a:pt x="23" y="335"/>
                  <a:pt x="23" y="335"/>
                </a:cubicBezTo>
                <a:cubicBezTo>
                  <a:pt x="24" y="332"/>
                  <a:pt x="27" y="331"/>
                  <a:pt x="29" y="331"/>
                </a:cubicBezTo>
                <a:cubicBezTo>
                  <a:pt x="29" y="331"/>
                  <a:pt x="29" y="331"/>
                  <a:pt x="29" y="331"/>
                </a:cubicBezTo>
                <a:cubicBezTo>
                  <a:pt x="32" y="332"/>
                  <a:pt x="33" y="335"/>
                  <a:pt x="32" y="338"/>
                </a:cubicBezTo>
                <a:cubicBezTo>
                  <a:pt x="32" y="338"/>
                  <a:pt x="32" y="338"/>
                  <a:pt x="32" y="338"/>
                </a:cubicBezTo>
                <a:cubicBezTo>
                  <a:pt x="32" y="340"/>
                  <a:pt x="30" y="341"/>
                  <a:pt x="28" y="341"/>
                </a:cubicBezTo>
                <a:cubicBezTo>
                  <a:pt x="28" y="341"/>
                  <a:pt x="28" y="341"/>
                  <a:pt x="28" y="341"/>
                </a:cubicBezTo>
                <a:cubicBezTo>
                  <a:pt x="27" y="341"/>
                  <a:pt x="27" y="341"/>
                  <a:pt x="26" y="341"/>
                </a:cubicBezTo>
                <a:close/>
                <a:moveTo>
                  <a:pt x="928" y="337"/>
                </a:moveTo>
                <a:cubicBezTo>
                  <a:pt x="928" y="334"/>
                  <a:pt x="929" y="331"/>
                  <a:pt x="932" y="330"/>
                </a:cubicBezTo>
                <a:cubicBezTo>
                  <a:pt x="932" y="330"/>
                  <a:pt x="932" y="330"/>
                  <a:pt x="932" y="330"/>
                </a:cubicBezTo>
                <a:cubicBezTo>
                  <a:pt x="934" y="329"/>
                  <a:pt x="937" y="331"/>
                  <a:pt x="938" y="334"/>
                </a:cubicBezTo>
                <a:cubicBezTo>
                  <a:pt x="938" y="334"/>
                  <a:pt x="938" y="334"/>
                  <a:pt x="938" y="334"/>
                </a:cubicBezTo>
                <a:cubicBezTo>
                  <a:pt x="939" y="336"/>
                  <a:pt x="937" y="339"/>
                  <a:pt x="935" y="340"/>
                </a:cubicBezTo>
                <a:cubicBezTo>
                  <a:pt x="935" y="340"/>
                  <a:pt x="935" y="340"/>
                  <a:pt x="935" y="340"/>
                </a:cubicBezTo>
                <a:cubicBezTo>
                  <a:pt x="934" y="340"/>
                  <a:pt x="934" y="340"/>
                  <a:pt x="933" y="340"/>
                </a:cubicBezTo>
                <a:cubicBezTo>
                  <a:pt x="933" y="340"/>
                  <a:pt x="933" y="340"/>
                  <a:pt x="933" y="340"/>
                </a:cubicBezTo>
                <a:cubicBezTo>
                  <a:pt x="931" y="340"/>
                  <a:pt x="929" y="339"/>
                  <a:pt x="928" y="337"/>
                </a:cubicBezTo>
                <a:close/>
                <a:moveTo>
                  <a:pt x="35" y="314"/>
                </a:moveTo>
                <a:cubicBezTo>
                  <a:pt x="32" y="313"/>
                  <a:pt x="31" y="311"/>
                  <a:pt x="32" y="308"/>
                </a:cubicBezTo>
                <a:cubicBezTo>
                  <a:pt x="32" y="308"/>
                  <a:pt x="32" y="308"/>
                  <a:pt x="32" y="308"/>
                </a:cubicBezTo>
                <a:cubicBezTo>
                  <a:pt x="33" y="305"/>
                  <a:pt x="36" y="304"/>
                  <a:pt x="39" y="305"/>
                </a:cubicBezTo>
                <a:cubicBezTo>
                  <a:pt x="39" y="305"/>
                  <a:pt x="39" y="305"/>
                  <a:pt x="39" y="305"/>
                </a:cubicBezTo>
                <a:cubicBezTo>
                  <a:pt x="41" y="306"/>
                  <a:pt x="43" y="309"/>
                  <a:pt x="42" y="312"/>
                </a:cubicBezTo>
                <a:cubicBezTo>
                  <a:pt x="42" y="312"/>
                  <a:pt x="42" y="312"/>
                  <a:pt x="42" y="312"/>
                </a:cubicBezTo>
                <a:cubicBezTo>
                  <a:pt x="41" y="314"/>
                  <a:pt x="39" y="315"/>
                  <a:pt x="37" y="315"/>
                </a:cubicBezTo>
                <a:cubicBezTo>
                  <a:pt x="37" y="315"/>
                  <a:pt x="37" y="315"/>
                  <a:pt x="37" y="315"/>
                </a:cubicBezTo>
                <a:cubicBezTo>
                  <a:pt x="36" y="315"/>
                  <a:pt x="36" y="315"/>
                  <a:pt x="35" y="314"/>
                </a:cubicBezTo>
                <a:close/>
                <a:moveTo>
                  <a:pt x="919" y="311"/>
                </a:moveTo>
                <a:cubicBezTo>
                  <a:pt x="918" y="308"/>
                  <a:pt x="920" y="305"/>
                  <a:pt x="922" y="304"/>
                </a:cubicBezTo>
                <a:cubicBezTo>
                  <a:pt x="922" y="304"/>
                  <a:pt x="922" y="304"/>
                  <a:pt x="922" y="304"/>
                </a:cubicBezTo>
                <a:cubicBezTo>
                  <a:pt x="925" y="303"/>
                  <a:pt x="928" y="304"/>
                  <a:pt x="929" y="307"/>
                </a:cubicBezTo>
                <a:cubicBezTo>
                  <a:pt x="929" y="307"/>
                  <a:pt x="929" y="307"/>
                  <a:pt x="929" y="307"/>
                </a:cubicBezTo>
                <a:cubicBezTo>
                  <a:pt x="930" y="310"/>
                  <a:pt x="928" y="312"/>
                  <a:pt x="926" y="313"/>
                </a:cubicBezTo>
                <a:cubicBezTo>
                  <a:pt x="926" y="313"/>
                  <a:pt x="926" y="313"/>
                  <a:pt x="926" y="313"/>
                </a:cubicBezTo>
                <a:cubicBezTo>
                  <a:pt x="925" y="314"/>
                  <a:pt x="924" y="314"/>
                  <a:pt x="924" y="314"/>
                </a:cubicBezTo>
                <a:cubicBezTo>
                  <a:pt x="924" y="314"/>
                  <a:pt x="924" y="314"/>
                  <a:pt x="924" y="314"/>
                </a:cubicBezTo>
                <a:cubicBezTo>
                  <a:pt x="922" y="314"/>
                  <a:pt x="920" y="313"/>
                  <a:pt x="919" y="311"/>
                </a:cubicBezTo>
                <a:close/>
                <a:moveTo>
                  <a:pt x="46" y="289"/>
                </a:moveTo>
                <a:cubicBezTo>
                  <a:pt x="43" y="287"/>
                  <a:pt x="42" y="284"/>
                  <a:pt x="43" y="282"/>
                </a:cubicBezTo>
                <a:cubicBezTo>
                  <a:pt x="43" y="282"/>
                  <a:pt x="43" y="282"/>
                  <a:pt x="43" y="282"/>
                </a:cubicBezTo>
                <a:cubicBezTo>
                  <a:pt x="43" y="282"/>
                  <a:pt x="43" y="282"/>
                  <a:pt x="43" y="282"/>
                </a:cubicBezTo>
                <a:cubicBezTo>
                  <a:pt x="43" y="282"/>
                  <a:pt x="43" y="282"/>
                  <a:pt x="43" y="282"/>
                </a:cubicBezTo>
                <a:cubicBezTo>
                  <a:pt x="44" y="279"/>
                  <a:pt x="47" y="278"/>
                  <a:pt x="50" y="279"/>
                </a:cubicBezTo>
                <a:cubicBezTo>
                  <a:pt x="50" y="279"/>
                  <a:pt x="50" y="279"/>
                  <a:pt x="50" y="279"/>
                </a:cubicBezTo>
                <a:cubicBezTo>
                  <a:pt x="52" y="281"/>
                  <a:pt x="53" y="284"/>
                  <a:pt x="52" y="286"/>
                </a:cubicBezTo>
                <a:cubicBezTo>
                  <a:pt x="52" y="286"/>
                  <a:pt x="52" y="286"/>
                  <a:pt x="52" y="286"/>
                </a:cubicBezTo>
                <a:cubicBezTo>
                  <a:pt x="51" y="288"/>
                  <a:pt x="50" y="289"/>
                  <a:pt x="48" y="289"/>
                </a:cubicBezTo>
                <a:cubicBezTo>
                  <a:pt x="48" y="289"/>
                  <a:pt x="48" y="289"/>
                  <a:pt x="48" y="289"/>
                </a:cubicBezTo>
                <a:cubicBezTo>
                  <a:pt x="47" y="289"/>
                  <a:pt x="46" y="289"/>
                  <a:pt x="46" y="289"/>
                </a:cubicBezTo>
                <a:close/>
                <a:moveTo>
                  <a:pt x="909" y="285"/>
                </a:moveTo>
                <a:cubicBezTo>
                  <a:pt x="907" y="283"/>
                  <a:pt x="908" y="280"/>
                  <a:pt x="911" y="279"/>
                </a:cubicBezTo>
                <a:cubicBezTo>
                  <a:pt x="911" y="279"/>
                  <a:pt x="911" y="279"/>
                  <a:pt x="911" y="279"/>
                </a:cubicBezTo>
                <a:cubicBezTo>
                  <a:pt x="914" y="277"/>
                  <a:pt x="916" y="279"/>
                  <a:pt x="918" y="281"/>
                </a:cubicBezTo>
                <a:cubicBezTo>
                  <a:pt x="918" y="281"/>
                  <a:pt x="918" y="281"/>
                  <a:pt x="918" y="281"/>
                </a:cubicBezTo>
                <a:cubicBezTo>
                  <a:pt x="919" y="284"/>
                  <a:pt x="918" y="287"/>
                  <a:pt x="915" y="288"/>
                </a:cubicBezTo>
                <a:cubicBezTo>
                  <a:pt x="915" y="288"/>
                  <a:pt x="915" y="288"/>
                  <a:pt x="915" y="288"/>
                </a:cubicBezTo>
                <a:cubicBezTo>
                  <a:pt x="914" y="288"/>
                  <a:pt x="914" y="288"/>
                  <a:pt x="913" y="288"/>
                </a:cubicBezTo>
                <a:cubicBezTo>
                  <a:pt x="913" y="288"/>
                  <a:pt x="913" y="288"/>
                  <a:pt x="913" y="288"/>
                </a:cubicBezTo>
                <a:cubicBezTo>
                  <a:pt x="911" y="288"/>
                  <a:pt x="909" y="287"/>
                  <a:pt x="909" y="285"/>
                </a:cubicBezTo>
                <a:close/>
                <a:moveTo>
                  <a:pt x="58" y="263"/>
                </a:moveTo>
                <a:cubicBezTo>
                  <a:pt x="55" y="262"/>
                  <a:pt x="54" y="259"/>
                  <a:pt x="56" y="257"/>
                </a:cubicBezTo>
                <a:cubicBezTo>
                  <a:pt x="56" y="257"/>
                  <a:pt x="56" y="257"/>
                  <a:pt x="56" y="257"/>
                </a:cubicBezTo>
                <a:cubicBezTo>
                  <a:pt x="57" y="254"/>
                  <a:pt x="60" y="253"/>
                  <a:pt x="62" y="255"/>
                </a:cubicBezTo>
                <a:cubicBezTo>
                  <a:pt x="62" y="255"/>
                  <a:pt x="62" y="255"/>
                  <a:pt x="62" y="255"/>
                </a:cubicBezTo>
                <a:cubicBezTo>
                  <a:pt x="65" y="256"/>
                  <a:pt x="66" y="259"/>
                  <a:pt x="64" y="261"/>
                </a:cubicBezTo>
                <a:cubicBezTo>
                  <a:pt x="64" y="261"/>
                  <a:pt x="64" y="261"/>
                  <a:pt x="64" y="261"/>
                </a:cubicBezTo>
                <a:cubicBezTo>
                  <a:pt x="63" y="263"/>
                  <a:pt x="62" y="264"/>
                  <a:pt x="60" y="264"/>
                </a:cubicBezTo>
                <a:cubicBezTo>
                  <a:pt x="60" y="264"/>
                  <a:pt x="60" y="264"/>
                  <a:pt x="60" y="264"/>
                </a:cubicBezTo>
                <a:cubicBezTo>
                  <a:pt x="59" y="264"/>
                  <a:pt x="58" y="264"/>
                  <a:pt x="58" y="263"/>
                </a:cubicBezTo>
                <a:close/>
                <a:moveTo>
                  <a:pt x="896" y="260"/>
                </a:moveTo>
                <a:cubicBezTo>
                  <a:pt x="895" y="258"/>
                  <a:pt x="896" y="255"/>
                  <a:pt x="898" y="254"/>
                </a:cubicBezTo>
                <a:cubicBezTo>
                  <a:pt x="898" y="254"/>
                  <a:pt x="898" y="254"/>
                  <a:pt x="898" y="254"/>
                </a:cubicBezTo>
                <a:cubicBezTo>
                  <a:pt x="901" y="252"/>
                  <a:pt x="904" y="253"/>
                  <a:pt x="905" y="256"/>
                </a:cubicBezTo>
                <a:cubicBezTo>
                  <a:pt x="905" y="256"/>
                  <a:pt x="905" y="256"/>
                  <a:pt x="905" y="256"/>
                </a:cubicBezTo>
                <a:cubicBezTo>
                  <a:pt x="906" y="258"/>
                  <a:pt x="906" y="261"/>
                  <a:pt x="903" y="263"/>
                </a:cubicBezTo>
                <a:cubicBezTo>
                  <a:pt x="903" y="263"/>
                  <a:pt x="903" y="263"/>
                  <a:pt x="903" y="263"/>
                </a:cubicBezTo>
                <a:cubicBezTo>
                  <a:pt x="902" y="263"/>
                  <a:pt x="902" y="263"/>
                  <a:pt x="901" y="263"/>
                </a:cubicBezTo>
                <a:cubicBezTo>
                  <a:pt x="901" y="263"/>
                  <a:pt x="901" y="263"/>
                  <a:pt x="901" y="263"/>
                </a:cubicBezTo>
                <a:cubicBezTo>
                  <a:pt x="899" y="263"/>
                  <a:pt x="897" y="262"/>
                  <a:pt x="896" y="260"/>
                </a:cubicBezTo>
                <a:close/>
                <a:moveTo>
                  <a:pt x="71" y="239"/>
                </a:moveTo>
                <a:cubicBezTo>
                  <a:pt x="69" y="237"/>
                  <a:pt x="68" y="234"/>
                  <a:pt x="69" y="232"/>
                </a:cubicBezTo>
                <a:cubicBezTo>
                  <a:pt x="69" y="232"/>
                  <a:pt x="69" y="232"/>
                  <a:pt x="69" y="232"/>
                </a:cubicBezTo>
                <a:cubicBezTo>
                  <a:pt x="71" y="230"/>
                  <a:pt x="74" y="229"/>
                  <a:pt x="76" y="230"/>
                </a:cubicBezTo>
                <a:cubicBezTo>
                  <a:pt x="76" y="230"/>
                  <a:pt x="76" y="230"/>
                  <a:pt x="76" y="230"/>
                </a:cubicBezTo>
                <a:cubicBezTo>
                  <a:pt x="79" y="232"/>
                  <a:pt x="79" y="235"/>
                  <a:pt x="78" y="237"/>
                </a:cubicBezTo>
                <a:cubicBezTo>
                  <a:pt x="78" y="237"/>
                  <a:pt x="78" y="237"/>
                  <a:pt x="78" y="237"/>
                </a:cubicBezTo>
                <a:cubicBezTo>
                  <a:pt x="77" y="239"/>
                  <a:pt x="75" y="240"/>
                  <a:pt x="74" y="240"/>
                </a:cubicBezTo>
                <a:cubicBezTo>
                  <a:pt x="74" y="240"/>
                  <a:pt x="74" y="240"/>
                  <a:pt x="74" y="240"/>
                </a:cubicBezTo>
                <a:cubicBezTo>
                  <a:pt x="73" y="240"/>
                  <a:pt x="72" y="239"/>
                  <a:pt x="71" y="239"/>
                </a:cubicBezTo>
                <a:close/>
                <a:moveTo>
                  <a:pt x="883" y="237"/>
                </a:moveTo>
                <a:cubicBezTo>
                  <a:pt x="883" y="237"/>
                  <a:pt x="883" y="237"/>
                  <a:pt x="883" y="237"/>
                </a:cubicBezTo>
                <a:cubicBezTo>
                  <a:pt x="881" y="234"/>
                  <a:pt x="882" y="231"/>
                  <a:pt x="884" y="230"/>
                </a:cubicBezTo>
                <a:cubicBezTo>
                  <a:pt x="884" y="230"/>
                  <a:pt x="884" y="230"/>
                  <a:pt x="884" y="230"/>
                </a:cubicBezTo>
                <a:cubicBezTo>
                  <a:pt x="887" y="228"/>
                  <a:pt x="890" y="229"/>
                  <a:pt x="891" y="231"/>
                </a:cubicBezTo>
                <a:cubicBezTo>
                  <a:pt x="891" y="231"/>
                  <a:pt x="891" y="231"/>
                  <a:pt x="891" y="231"/>
                </a:cubicBezTo>
                <a:cubicBezTo>
                  <a:pt x="893" y="234"/>
                  <a:pt x="892" y="237"/>
                  <a:pt x="890" y="238"/>
                </a:cubicBezTo>
                <a:cubicBezTo>
                  <a:pt x="890" y="238"/>
                  <a:pt x="890" y="238"/>
                  <a:pt x="890" y="238"/>
                </a:cubicBezTo>
                <a:cubicBezTo>
                  <a:pt x="889" y="239"/>
                  <a:pt x="888" y="239"/>
                  <a:pt x="887" y="239"/>
                </a:cubicBezTo>
                <a:cubicBezTo>
                  <a:pt x="887" y="239"/>
                  <a:pt x="887" y="239"/>
                  <a:pt x="887" y="239"/>
                </a:cubicBezTo>
                <a:cubicBezTo>
                  <a:pt x="885" y="239"/>
                  <a:pt x="884" y="238"/>
                  <a:pt x="883" y="237"/>
                </a:cubicBezTo>
                <a:close/>
                <a:moveTo>
                  <a:pt x="86" y="215"/>
                </a:moveTo>
                <a:cubicBezTo>
                  <a:pt x="84" y="214"/>
                  <a:pt x="83" y="211"/>
                  <a:pt x="85" y="208"/>
                </a:cubicBezTo>
                <a:cubicBezTo>
                  <a:pt x="85" y="208"/>
                  <a:pt x="85" y="208"/>
                  <a:pt x="85" y="208"/>
                </a:cubicBezTo>
                <a:cubicBezTo>
                  <a:pt x="85" y="208"/>
                  <a:pt x="85" y="208"/>
                  <a:pt x="85" y="208"/>
                </a:cubicBezTo>
                <a:cubicBezTo>
                  <a:pt x="85" y="208"/>
                  <a:pt x="85" y="208"/>
                  <a:pt x="85" y="208"/>
                </a:cubicBezTo>
                <a:cubicBezTo>
                  <a:pt x="86" y="206"/>
                  <a:pt x="89" y="205"/>
                  <a:pt x="92" y="207"/>
                </a:cubicBezTo>
                <a:cubicBezTo>
                  <a:pt x="92" y="207"/>
                  <a:pt x="92" y="207"/>
                  <a:pt x="92" y="207"/>
                </a:cubicBezTo>
                <a:cubicBezTo>
                  <a:pt x="94" y="209"/>
                  <a:pt x="95" y="212"/>
                  <a:pt x="93" y="214"/>
                </a:cubicBezTo>
                <a:cubicBezTo>
                  <a:pt x="93" y="214"/>
                  <a:pt x="93" y="214"/>
                  <a:pt x="93" y="214"/>
                </a:cubicBezTo>
                <a:cubicBezTo>
                  <a:pt x="92" y="215"/>
                  <a:pt x="90" y="216"/>
                  <a:pt x="89" y="216"/>
                </a:cubicBezTo>
                <a:cubicBezTo>
                  <a:pt x="89" y="216"/>
                  <a:pt x="89" y="216"/>
                  <a:pt x="89" y="216"/>
                </a:cubicBezTo>
                <a:cubicBezTo>
                  <a:pt x="88" y="216"/>
                  <a:pt x="87" y="216"/>
                  <a:pt x="86" y="215"/>
                </a:cubicBezTo>
                <a:close/>
                <a:moveTo>
                  <a:pt x="868" y="213"/>
                </a:moveTo>
                <a:cubicBezTo>
                  <a:pt x="866" y="211"/>
                  <a:pt x="867" y="208"/>
                  <a:pt x="869" y="206"/>
                </a:cubicBezTo>
                <a:cubicBezTo>
                  <a:pt x="869" y="206"/>
                  <a:pt x="869" y="206"/>
                  <a:pt x="869" y="206"/>
                </a:cubicBezTo>
                <a:cubicBezTo>
                  <a:pt x="871" y="205"/>
                  <a:pt x="874" y="205"/>
                  <a:pt x="876" y="208"/>
                </a:cubicBezTo>
                <a:cubicBezTo>
                  <a:pt x="876" y="208"/>
                  <a:pt x="876" y="208"/>
                  <a:pt x="876" y="208"/>
                </a:cubicBezTo>
                <a:cubicBezTo>
                  <a:pt x="878" y="210"/>
                  <a:pt x="877" y="213"/>
                  <a:pt x="875" y="215"/>
                </a:cubicBezTo>
                <a:cubicBezTo>
                  <a:pt x="875" y="215"/>
                  <a:pt x="875" y="215"/>
                  <a:pt x="875" y="215"/>
                </a:cubicBezTo>
                <a:cubicBezTo>
                  <a:pt x="874" y="215"/>
                  <a:pt x="873" y="216"/>
                  <a:pt x="872" y="216"/>
                </a:cubicBezTo>
                <a:cubicBezTo>
                  <a:pt x="872" y="216"/>
                  <a:pt x="872" y="216"/>
                  <a:pt x="872" y="216"/>
                </a:cubicBezTo>
                <a:cubicBezTo>
                  <a:pt x="870" y="216"/>
                  <a:pt x="869" y="215"/>
                  <a:pt x="868" y="213"/>
                </a:cubicBezTo>
                <a:close/>
                <a:moveTo>
                  <a:pt x="102" y="193"/>
                </a:moveTo>
                <a:cubicBezTo>
                  <a:pt x="100" y="191"/>
                  <a:pt x="100" y="188"/>
                  <a:pt x="101" y="186"/>
                </a:cubicBezTo>
                <a:cubicBezTo>
                  <a:pt x="101" y="186"/>
                  <a:pt x="101" y="186"/>
                  <a:pt x="101" y="186"/>
                </a:cubicBezTo>
                <a:cubicBezTo>
                  <a:pt x="103" y="183"/>
                  <a:pt x="106" y="183"/>
                  <a:pt x="108" y="185"/>
                </a:cubicBezTo>
                <a:cubicBezTo>
                  <a:pt x="108" y="185"/>
                  <a:pt x="108" y="185"/>
                  <a:pt x="108" y="185"/>
                </a:cubicBezTo>
                <a:cubicBezTo>
                  <a:pt x="111" y="186"/>
                  <a:pt x="111" y="190"/>
                  <a:pt x="109" y="192"/>
                </a:cubicBezTo>
                <a:cubicBezTo>
                  <a:pt x="109" y="192"/>
                  <a:pt x="109" y="192"/>
                  <a:pt x="109" y="192"/>
                </a:cubicBezTo>
                <a:cubicBezTo>
                  <a:pt x="108" y="193"/>
                  <a:pt x="107" y="194"/>
                  <a:pt x="105" y="194"/>
                </a:cubicBezTo>
                <a:cubicBezTo>
                  <a:pt x="105" y="194"/>
                  <a:pt x="105" y="194"/>
                  <a:pt x="105" y="194"/>
                </a:cubicBezTo>
                <a:cubicBezTo>
                  <a:pt x="104" y="194"/>
                  <a:pt x="103" y="193"/>
                  <a:pt x="102" y="193"/>
                </a:cubicBezTo>
                <a:close/>
                <a:moveTo>
                  <a:pt x="851" y="191"/>
                </a:moveTo>
                <a:cubicBezTo>
                  <a:pt x="850" y="189"/>
                  <a:pt x="850" y="186"/>
                  <a:pt x="852" y="184"/>
                </a:cubicBezTo>
                <a:cubicBezTo>
                  <a:pt x="852" y="184"/>
                  <a:pt x="852" y="184"/>
                  <a:pt x="852" y="184"/>
                </a:cubicBezTo>
                <a:cubicBezTo>
                  <a:pt x="854" y="182"/>
                  <a:pt x="858" y="183"/>
                  <a:pt x="859" y="185"/>
                </a:cubicBezTo>
                <a:cubicBezTo>
                  <a:pt x="859" y="185"/>
                  <a:pt x="859" y="185"/>
                  <a:pt x="859" y="185"/>
                </a:cubicBezTo>
                <a:cubicBezTo>
                  <a:pt x="861" y="187"/>
                  <a:pt x="861" y="190"/>
                  <a:pt x="858" y="192"/>
                </a:cubicBezTo>
                <a:cubicBezTo>
                  <a:pt x="858" y="192"/>
                  <a:pt x="858" y="192"/>
                  <a:pt x="858" y="192"/>
                </a:cubicBezTo>
                <a:cubicBezTo>
                  <a:pt x="857" y="193"/>
                  <a:pt x="856" y="193"/>
                  <a:pt x="855" y="193"/>
                </a:cubicBezTo>
                <a:cubicBezTo>
                  <a:pt x="855" y="193"/>
                  <a:pt x="855" y="193"/>
                  <a:pt x="855" y="193"/>
                </a:cubicBezTo>
                <a:cubicBezTo>
                  <a:pt x="854" y="193"/>
                  <a:pt x="852" y="192"/>
                  <a:pt x="851" y="191"/>
                </a:cubicBezTo>
                <a:close/>
                <a:moveTo>
                  <a:pt x="120" y="171"/>
                </a:moveTo>
                <a:cubicBezTo>
                  <a:pt x="118" y="169"/>
                  <a:pt x="118" y="166"/>
                  <a:pt x="119" y="164"/>
                </a:cubicBezTo>
                <a:cubicBezTo>
                  <a:pt x="119" y="164"/>
                  <a:pt x="119" y="164"/>
                  <a:pt x="119" y="164"/>
                </a:cubicBezTo>
                <a:cubicBezTo>
                  <a:pt x="119" y="164"/>
                  <a:pt x="119" y="164"/>
                  <a:pt x="119" y="164"/>
                </a:cubicBezTo>
                <a:cubicBezTo>
                  <a:pt x="119" y="164"/>
                  <a:pt x="119" y="164"/>
                  <a:pt x="119" y="164"/>
                </a:cubicBezTo>
                <a:cubicBezTo>
                  <a:pt x="121" y="162"/>
                  <a:pt x="124" y="162"/>
                  <a:pt x="126" y="163"/>
                </a:cubicBezTo>
                <a:cubicBezTo>
                  <a:pt x="126" y="163"/>
                  <a:pt x="126" y="163"/>
                  <a:pt x="126" y="163"/>
                </a:cubicBezTo>
                <a:cubicBezTo>
                  <a:pt x="128" y="165"/>
                  <a:pt x="129" y="168"/>
                  <a:pt x="127" y="170"/>
                </a:cubicBezTo>
                <a:cubicBezTo>
                  <a:pt x="127" y="170"/>
                  <a:pt x="127" y="170"/>
                  <a:pt x="127" y="170"/>
                </a:cubicBezTo>
                <a:cubicBezTo>
                  <a:pt x="126" y="172"/>
                  <a:pt x="125" y="172"/>
                  <a:pt x="123" y="172"/>
                </a:cubicBezTo>
                <a:cubicBezTo>
                  <a:pt x="123" y="172"/>
                  <a:pt x="123" y="172"/>
                  <a:pt x="123" y="172"/>
                </a:cubicBezTo>
                <a:cubicBezTo>
                  <a:pt x="122" y="172"/>
                  <a:pt x="121" y="172"/>
                  <a:pt x="120" y="171"/>
                </a:cubicBezTo>
                <a:close/>
                <a:moveTo>
                  <a:pt x="834" y="170"/>
                </a:moveTo>
                <a:cubicBezTo>
                  <a:pt x="832" y="168"/>
                  <a:pt x="832" y="165"/>
                  <a:pt x="834" y="163"/>
                </a:cubicBezTo>
                <a:cubicBezTo>
                  <a:pt x="834" y="163"/>
                  <a:pt x="834" y="163"/>
                  <a:pt x="834" y="163"/>
                </a:cubicBezTo>
                <a:cubicBezTo>
                  <a:pt x="836" y="161"/>
                  <a:pt x="839" y="161"/>
                  <a:pt x="841" y="163"/>
                </a:cubicBezTo>
                <a:cubicBezTo>
                  <a:pt x="841" y="163"/>
                  <a:pt x="841" y="163"/>
                  <a:pt x="841" y="163"/>
                </a:cubicBezTo>
                <a:cubicBezTo>
                  <a:pt x="843" y="165"/>
                  <a:pt x="843" y="169"/>
                  <a:pt x="841" y="170"/>
                </a:cubicBezTo>
                <a:cubicBezTo>
                  <a:pt x="841" y="170"/>
                  <a:pt x="841" y="170"/>
                  <a:pt x="841" y="170"/>
                </a:cubicBezTo>
                <a:cubicBezTo>
                  <a:pt x="840" y="171"/>
                  <a:pt x="839" y="172"/>
                  <a:pt x="838" y="172"/>
                </a:cubicBezTo>
                <a:cubicBezTo>
                  <a:pt x="838" y="172"/>
                  <a:pt x="838" y="172"/>
                  <a:pt x="838" y="172"/>
                </a:cubicBezTo>
                <a:cubicBezTo>
                  <a:pt x="836" y="172"/>
                  <a:pt x="835" y="171"/>
                  <a:pt x="834" y="170"/>
                </a:cubicBezTo>
                <a:close/>
                <a:moveTo>
                  <a:pt x="139" y="150"/>
                </a:moveTo>
                <a:cubicBezTo>
                  <a:pt x="137" y="148"/>
                  <a:pt x="137" y="145"/>
                  <a:pt x="139" y="143"/>
                </a:cubicBezTo>
                <a:cubicBezTo>
                  <a:pt x="139" y="143"/>
                  <a:pt x="139" y="143"/>
                  <a:pt x="139" y="143"/>
                </a:cubicBezTo>
                <a:cubicBezTo>
                  <a:pt x="139" y="143"/>
                  <a:pt x="139" y="143"/>
                  <a:pt x="139" y="143"/>
                </a:cubicBezTo>
                <a:cubicBezTo>
                  <a:pt x="139" y="143"/>
                  <a:pt x="139" y="143"/>
                  <a:pt x="139" y="143"/>
                </a:cubicBezTo>
                <a:cubicBezTo>
                  <a:pt x="140" y="141"/>
                  <a:pt x="144" y="141"/>
                  <a:pt x="146" y="143"/>
                </a:cubicBezTo>
                <a:cubicBezTo>
                  <a:pt x="146" y="143"/>
                  <a:pt x="146" y="143"/>
                  <a:pt x="146" y="143"/>
                </a:cubicBezTo>
                <a:cubicBezTo>
                  <a:pt x="148" y="145"/>
                  <a:pt x="148" y="148"/>
                  <a:pt x="146" y="150"/>
                </a:cubicBezTo>
                <a:cubicBezTo>
                  <a:pt x="146" y="150"/>
                  <a:pt x="146" y="150"/>
                  <a:pt x="146" y="150"/>
                </a:cubicBezTo>
                <a:cubicBezTo>
                  <a:pt x="145" y="151"/>
                  <a:pt x="143" y="152"/>
                  <a:pt x="142" y="152"/>
                </a:cubicBezTo>
                <a:cubicBezTo>
                  <a:pt x="142" y="152"/>
                  <a:pt x="142" y="152"/>
                  <a:pt x="142" y="152"/>
                </a:cubicBezTo>
                <a:cubicBezTo>
                  <a:pt x="141" y="152"/>
                  <a:pt x="140" y="151"/>
                  <a:pt x="139" y="150"/>
                </a:cubicBezTo>
                <a:close/>
                <a:moveTo>
                  <a:pt x="815" y="150"/>
                </a:moveTo>
                <a:cubicBezTo>
                  <a:pt x="815" y="150"/>
                  <a:pt x="815" y="150"/>
                  <a:pt x="815" y="150"/>
                </a:cubicBezTo>
                <a:cubicBezTo>
                  <a:pt x="813" y="148"/>
                  <a:pt x="813" y="145"/>
                  <a:pt x="815" y="143"/>
                </a:cubicBezTo>
                <a:cubicBezTo>
                  <a:pt x="815" y="143"/>
                  <a:pt x="815" y="143"/>
                  <a:pt x="815" y="143"/>
                </a:cubicBezTo>
                <a:cubicBezTo>
                  <a:pt x="817" y="141"/>
                  <a:pt x="820" y="141"/>
                  <a:pt x="822" y="143"/>
                </a:cubicBezTo>
                <a:cubicBezTo>
                  <a:pt x="822" y="143"/>
                  <a:pt x="822" y="143"/>
                  <a:pt x="822" y="143"/>
                </a:cubicBezTo>
                <a:cubicBezTo>
                  <a:pt x="822" y="143"/>
                  <a:pt x="822" y="143"/>
                  <a:pt x="822" y="143"/>
                </a:cubicBezTo>
                <a:cubicBezTo>
                  <a:pt x="822" y="143"/>
                  <a:pt x="822" y="143"/>
                  <a:pt x="822" y="143"/>
                </a:cubicBezTo>
                <a:cubicBezTo>
                  <a:pt x="824" y="145"/>
                  <a:pt x="824" y="148"/>
                  <a:pt x="822" y="150"/>
                </a:cubicBezTo>
                <a:cubicBezTo>
                  <a:pt x="822" y="150"/>
                  <a:pt x="822" y="150"/>
                  <a:pt x="822" y="150"/>
                </a:cubicBezTo>
                <a:cubicBezTo>
                  <a:pt x="821" y="151"/>
                  <a:pt x="820" y="151"/>
                  <a:pt x="819" y="151"/>
                </a:cubicBezTo>
                <a:cubicBezTo>
                  <a:pt x="819" y="151"/>
                  <a:pt x="819" y="151"/>
                  <a:pt x="819" y="151"/>
                </a:cubicBezTo>
                <a:cubicBezTo>
                  <a:pt x="817" y="151"/>
                  <a:pt x="816" y="151"/>
                  <a:pt x="815" y="150"/>
                </a:cubicBezTo>
                <a:close/>
                <a:moveTo>
                  <a:pt x="159" y="131"/>
                </a:moveTo>
                <a:cubicBezTo>
                  <a:pt x="157" y="129"/>
                  <a:pt x="157" y="126"/>
                  <a:pt x="159" y="124"/>
                </a:cubicBezTo>
                <a:cubicBezTo>
                  <a:pt x="159" y="124"/>
                  <a:pt x="159" y="124"/>
                  <a:pt x="159" y="124"/>
                </a:cubicBezTo>
                <a:cubicBezTo>
                  <a:pt x="161" y="122"/>
                  <a:pt x="164" y="122"/>
                  <a:pt x="166" y="124"/>
                </a:cubicBezTo>
                <a:cubicBezTo>
                  <a:pt x="166" y="124"/>
                  <a:pt x="166" y="124"/>
                  <a:pt x="166" y="124"/>
                </a:cubicBezTo>
                <a:cubicBezTo>
                  <a:pt x="168" y="126"/>
                  <a:pt x="168" y="129"/>
                  <a:pt x="166" y="131"/>
                </a:cubicBezTo>
                <a:cubicBezTo>
                  <a:pt x="166" y="131"/>
                  <a:pt x="166" y="131"/>
                  <a:pt x="166" y="131"/>
                </a:cubicBezTo>
                <a:cubicBezTo>
                  <a:pt x="165" y="132"/>
                  <a:pt x="163" y="132"/>
                  <a:pt x="162" y="132"/>
                </a:cubicBezTo>
                <a:cubicBezTo>
                  <a:pt x="162" y="132"/>
                  <a:pt x="162" y="132"/>
                  <a:pt x="162" y="132"/>
                </a:cubicBezTo>
                <a:cubicBezTo>
                  <a:pt x="161" y="132"/>
                  <a:pt x="160" y="132"/>
                  <a:pt x="159" y="131"/>
                </a:cubicBezTo>
                <a:close/>
                <a:moveTo>
                  <a:pt x="795" y="131"/>
                </a:moveTo>
                <a:cubicBezTo>
                  <a:pt x="793" y="129"/>
                  <a:pt x="793" y="126"/>
                  <a:pt x="795" y="124"/>
                </a:cubicBezTo>
                <a:cubicBezTo>
                  <a:pt x="795" y="124"/>
                  <a:pt x="795" y="124"/>
                  <a:pt x="795" y="124"/>
                </a:cubicBezTo>
                <a:cubicBezTo>
                  <a:pt x="796" y="122"/>
                  <a:pt x="800" y="121"/>
                  <a:pt x="802" y="123"/>
                </a:cubicBezTo>
                <a:cubicBezTo>
                  <a:pt x="802" y="123"/>
                  <a:pt x="802" y="123"/>
                  <a:pt x="802" y="123"/>
                </a:cubicBezTo>
                <a:cubicBezTo>
                  <a:pt x="802" y="123"/>
                  <a:pt x="802" y="123"/>
                  <a:pt x="802" y="123"/>
                </a:cubicBezTo>
                <a:cubicBezTo>
                  <a:pt x="802" y="123"/>
                  <a:pt x="802" y="123"/>
                  <a:pt x="802" y="123"/>
                </a:cubicBezTo>
                <a:cubicBezTo>
                  <a:pt x="804" y="125"/>
                  <a:pt x="804" y="128"/>
                  <a:pt x="802" y="130"/>
                </a:cubicBezTo>
                <a:cubicBezTo>
                  <a:pt x="802" y="130"/>
                  <a:pt x="802" y="130"/>
                  <a:pt x="802" y="130"/>
                </a:cubicBezTo>
                <a:cubicBezTo>
                  <a:pt x="801" y="131"/>
                  <a:pt x="800" y="132"/>
                  <a:pt x="798" y="132"/>
                </a:cubicBezTo>
                <a:cubicBezTo>
                  <a:pt x="798" y="132"/>
                  <a:pt x="798" y="132"/>
                  <a:pt x="798" y="132"/>
                </a:cubicBezTo>
                <a:cubicBezTo>
                  <a:pt x="797" y="132"/>
                  <a:pt x="796" y="132"/>
                  <a:pt x="795" y="131"/>
                </a:cubicBezTo>
                <a:close/>
                <a:moveTo>
                  <a:pt x="180" y="112"/>
                </a:moveTo>
                <a:cubicBezTo>
                  <a:pt x="178" y="110"/>
                  <a:pt x="178" y="107"/>
                  <a:pt x="180" y="105"/>
                </a:cubicBezTo>
                <a:cubicBezTo>
                  <a:pt x="180" y="105"/>
                  <a:pt x="180" y="105"/>
                  <a:pt x="180" y="105"/>
                </a:cubicBezTo>
                <a:cubicBezTo>
                  <a:pt x="182" y="104"/>
                  <a:pt x="186" y="104"/>
                  <a:pt x="187" y="106"/>
                </a:cubicBezTo>
                <a:cubicBezTo>
                  <a:pt x="187" y="106"/>
                  <a:pt x="187" y="106"/>
                  <a:pt x="187" y="106"/>
                </a:cubicBezTo>
                <a:cubicBezTo>
                  <a:pt x="189" y="108"/>
                  <a:pt x="189" y="112"/>
                  <a:pt x="187" y="113"/>
                </a:cubicBezTo>
                <a:cubicBezTo>
                  <a:pt x="187" y="113"/>
                  <a:pt x="187" y="113"/>
                  <a:pt x="187" y="113"/>
                </a:cubicBezTo>
                <a:cubicBezTo>
                  <a:pt x="186" y="114"/>
                  <a:pt x="185" y="114"/>
                  <a:pt x="183" y="114"/>
                </a:cubicBezTo>
                <a:cubicBezTo>
                  <a:pt x="183" y="114"/>
                  <a:pt x="183" y="114"/>
                  <a:pt x="183" y="114"/>
                </a:cubicBezTo>
                <a:cubicBezTo>
                  <a:pt x="182" y="114"/>
                  <a:pt x="181" y="114"/>
                  <a:pt x="180" y="112"/>
                </a:cubicBezTo>
                <a:close/>
                <a:moveTo>
                  <a:pt x="774" y="113"/>
                </a:moveTo>
                <a:cubicBezTo>
                  <a:pt x="772" y="111"/>
                  <a:pt x="771" y="108"/>
                  <a:pt x="773" y="106"/>
                </a:cubicBezTo>
                <a:cubicBezTo>
                  <a:pt x="773" y="106"/>
                  <a:pt x="773" y="106"/>
                  <a:pt x="773" y="106"/>
                </a:cubicBezTo>
                <a:cubicBezTo>
                  <a:pt x="775" y="104"/>
                  <a:pt x="778" y="103"/>
                  <a:pt x="780" y="105"/>
                </a:cubicBezTo>
                <a:cubicBezTo>
                  <a:pt x="780" y="105"/>
                  <a:pt x="780" y="105"/>
                  <a:pt x="780" y="105"/>
                </a:cubicBezTo>
                <a:cubicBezTo>
                  <a:pt x="782" y="107"/>
                  <a:pt x="783" y="110"/>
                  <a:pt x="781" y="112"/>
                </a:cubicBezTo>
                <a:cubicBezTo>
                  <a:pt x="781" y="112"/>
                  <a:pt x="781" y="112"/>
                  <a:pt x="781" y="112"/>
                </a:cubicBezTo>
                <a:cubicBezTo>
                  <a:pt x="780" y="113"/>
                  <a:pt x="779" y="114"/>
                  <a:pt x="777" y="114"/>
                </a:cubicBezTo>
                <a:cubicBezTo>
                  <a:pt x="777" y="114"/>
                  <a:pt x="777" y="114"/>
                  <a:pt x="777" y="114"/>
                </a:cubicBezTo>
                <a:cubicBezTo>
                  <a:pt x="776" y="114"/>
                  <a:pt x="775" y="114"/>
                  <a:pt x="774" y="113"/>
                </a:cubicBezTo>
                <a:close/>
                <a:moveTo>
                  <a:pt x="202" y="95"/>
                </a:moveTo>
                <a:cubicBezTo>
                  <a:pt x="200" y="93"/>
                  <a:pt x="201" y="90"/>
                  <a:pt x="203" y="88"/>
                </a:cubicBezTo>
                <a:cubicBezTo>
                  <a:pt x="203" y="88"/>
                  <a:pt x="203" y="88"/>
                  <a:pt x="203" y="88"/>
                </a:cubicBezTo>
                <a:cubicBezTo>
                  <a:pt x="205" y="87"/>
                  <a:pt x="208" y="87"/>
                  <a:pt x="210" y="90"/>
                </a:cubicBezTo>
                <a:cubicBezTo>
                  <a:pt x="210" y="90"/>
                  <a:pt x="210" y="90"/>
                  <a:pt x="210" y="90"/>
                </a:cubicBezTo>
                <a:cubicBezTo>
                  <a:pt x="211" y="92"/>
                  <a:pt x="211" y="95"/>
                  <a:pt x="209" y="97"/>
                </a:cubicBezTo>
                <a:cubicBezTo>
                  <a:pt x="209" y="97"/>
                  <a:pt x="209" y="97"/>
                  <a:pt x="209" y="97"/>
                </a:cubicBezTo>
                <a:cubicBezTo>
                  <a:pt x="208" y="97"/>
                  <a:pt x="207" y="98"/>
                  <a:pt x="206" y="98"/>
                </a:cubicBezTo>
                <a:cubicBezTo>
                  <a:pt x="206" y="98"/>
                  <a:pt x="206" y="98"/>
                  <a:pt x="206" y="98"/>
                </a:cubicBezTo>
                <a:cubicBezTo>
                  <a:pt x="204" y="98"/>
                  <a:pt x="203" y="97"/>
                  <a:pt x="202" y="95"/>
                </a:cubicBezTo>
                <a:close/>
                <a:moveTo>
                  <a:pt x="752" y="96"/>
                </a:moveTo>
                <a:cubicBezTo>
                  <a:pt x="750" y="95"/>
                  <a:pt x="749" y="91"/>
                  <a:pt x="751" y="89"/>
                </a:cubicBezTo>
                <a:cubicBezTo>
                  <a:pt x="751" y="89"/>
                  <a:pt x="751" y="89"/>
                  <a:pt x="751" y="89"/>
                </a:cubicBezTo>
                <a:cubicBezTo>
                  <a:pt x="752" y="87"/>
                  <a:pt x="755" y="86"/>
                  <a:pt x="758" y="88"/>
                </a:cubicBezTo>
                <a:cubicBezTo>
                  <a:pt x="758" y="88"/>
                  <a:pt x="758" y="88"/>
                  <a:pt x="758" y="88"/>
                </a:cubicBezTo>
                <a:cubicBezTo>
                  <a:pt x="758" y="88"/>
                  <a:pt x="758" y="88"/>
                  <a:pt x="758" y="88"/>
                </a:cubicBezTo>
                <a:cubicBezTo>
                  <a:pt x="758" y="88"/>
                  <a:pt x="758" y="88"/>
                  <a:pt x="758" y="88"/>
                </a:cubicBezTo>
                <a:cubicBezTo>
                  <a:pt x="760" y="90"/>
                  <a:pt x="761" y="93"/>
                  <a:pt x="759" y="95"/>
                </a:cubicBezTo>
                <a:cubicBezTo>
                  <a:pt x="759" y="95"/>
                  <a:pt x="759" y="95"/>
                  <a:pt x="759" y="95"/>
                </a:cubicBezTo>
                <a:cubicBezTo>
                  <a:pt x="758" y="96"/>
                  <a:pt x="756" y="97"/>
                  <a:pt x="755" y="97"/>
                </a:cubicBezTo>
                <a:cubicBezTo>
                  <a:pt x="755" y="97"/>
                  <a:pt x="755" y="97"/>
                  <a:pt x="755" y="97"/>
                </a:cubicBezTo>
                <a:cubicBezTo>
                  <a:pt x="754" y="97"/>
                  <a:pt x="753" y="97"/>
                  <a:pt x="752" y="96"/>
                </a:cubicBezTo>
                <a:close/>
                <a:moveTo>
                  <a:pt x="225" y="80"/>
                </a:moveTo>
                <a:cubicBezTo>
                  <a:pt x="223" y="77"/>
                  <a:pt x="224" y="74"/>
                  <a:pt x="226" y="73"/>
                </a:cubicBezTo>
                <a:cubicBezTo>
                  <a:pt x="226" y="73"/>
                  <a:pt x="226" y="73"/>
                  <a:pt x="226" y="73"/>
                </a:cubicBezTo>
                <a:cubicBezTo>
                  <a:pt x="229" y="71"/>
                  <a:pt x="232" y="72"/>
                  <a:pt x="233" y="74"/>
                </a:cubicBezTo>
                <a:cubicBezTo>
                  <a:pt x="233" y="74"/>
                  <a:pt x="233" y="74"/>
                  <a:pt x="233" y="74"/>
                </a:cubicBezTo>
                <a:cubicBezTo>
                  <a:pt x="235" y="77"/>
                  <a:pt x="234" y="80"/>
                  <a:pt x="232" y="81"/>
                </a:cubicBezTo>
                <a:cubicBezTo>
                  <a:pt x="232" y="81"/>
                  <a:pt x="232" y="81"/>
                  <a:pt x="232" y="81"/>
                </a:cubicBezTo>
                <a:cubicBezTo>
                  <a:pt x="231" y="82"/>
                  <a:pt x="230" y="82"/>
                  <a:pt x="229" y="82"/>
                </a:cubicBezTo>
                <a:cubicBezTo>
                  <a:pt x="229" y="82"/>
                  <a:pt x="229" y="82"/>
                  <a:pt x="229" y="82"/>
                </a:cubicBezTo>
                <a:cubicBezTo>
                  <a:pt x="227" y="82"/>
                  <a:pt x="226" y="81"/>
                  <a:pt x="225" y="80"/>
                </a:cubicBezTo>
                <a:close/>
                <a:moveTo>
                  <a:pt x="729" y="81"/>
                </a:moveTo>
                <a:cubicBezTo>
                  <a:pt x="727" y="79"/>
                  <a:pt x="726" y="76"/>
                  <a:pt x="727" y="74"/>
                </a:cubicBezTo>
                <a:cubicBezTo>
                  <a:pt x="727" y="74"/>
                  <a:pt x="727" y="74"/>
                  <a:pt x="727" y="74"/>
                </a:cubicBezTo>
                <a:cubicBezTo>
                  <a:pt x="729" y="72"/>
                  <a:pt x="732" y="71"/>
                  <a:pt x="734" y="72"/>
                </a:cubicBezTo>
                <a:cubicBezTo>
                  <a:pt x="734" y="72"/>
                  <a:pt x="734" y="72"/>
                  <a:pt x="734" y="72"/>
                </a:cubicBezTo>
                <a:cubicBezTo>
                  <a:pt x="737" y="74"/>
                  <a:pt x="737" y="77"/>
                  <a:pt x="736" y="79"/>
                </a:cubicBezTo>
                <a:cubicBezTo>
                  <a:pt x="736" y="79"/>
                  <a:pt x="736" y="79"/>
                  <a:pt x="736" y="79"/>
                </a:cubicBezTo>
                <a:cubicBezTo>
                  <a:pt x="735" y="81"/>
                  <a:pt x="733" y="82"/>
                  <a:pt x="732" y="82"/>
                </a:cubicBezTo>
                <a:cubicBezTo>
                  <a:pt x="732" y="82"/>
                  <a:pt x="732" y="82"/>
                  <a:pt x="732" y="82"/>
                </a:cubicBezTo>
                <a:cubicBezTo>
                  <a:pt x="731" y="82"/>
                  <a:pt x="730" y="81"/>
                  <a:pt x="729" y="81"/>
                </a:cubicBezTo>
                <a:close/>
                <a:moveTo>
                  <a:pt x="249" y="65"/>
                </a:moveTo>
                <a:cubicBezTo>
                  <a:pt x="247" y="63"/>
                  <a:pt x="248" y="60"/>
                  <a:pt x="250" y="59"/>
                </a:cubicBezTo>
                <a:cubicBezTo>
                  <a:pt x="250" y="59"/>
                  <a:pt x="250" y="59"/>
                  <a:pt x="250" y="59"/>
                </a:cubicBezTo>
                <a:cubicBezTo>
                  <a:pt x="250" y="59"/>
                  <a:pt x="250" y="59"/>
                  <a:pt x="250" y="59"/>
                </a:cubicBezTo>
                <a:cubicBezTo>
                  <a:pt x="250" y="59"/>
                  <a:pt x="250" y="59"/>
                  <a:pt x="250" y="59"/>
                </a:cubicBezTo>
                <a:cubicBezTo>
                  <a:pt x="253" y="57"/>
                  <a:pt x="256" y="58"/>
                  <a:pt x="257" y="61"/>
                </a:cubicBezTo>
                <a:cubicBezTo>
                  <a:pt x="257" y="61"/>
                  <a:pt x="257" y="61"/>
                  <a:pt x="257" y="61"/>
                </a:cubicBezTo>
                <a:cubicBezTo>
                  <a:pt x="259" y="63"/>
                  <a:pt x="258" y="66"/>
                  <a:pt x="255" y="67"/>
                </a:cubicBezTo>
                <a:cubicBezTo>
                  <a:pt x="255" y="67"/>
                  <a:pt x="255" y="67"/>
                  <a:pt x="255" y="67"/>
                </a:cubicBezTo>
                <a:cubicBezTo>
                  <a:pt x="255" y="68"/>
                  <a:pt x="254" y="68"/>
                  <a:pt x="253" y="68"/>
                </a:cubicBezTo>
                <a:cubicBezTo>
                  <a:pt x="253" y="68"/>
                  <a:pt x="253" y="68"/>
                  <a:pt x="253" y="68"/>
                </a:cubicBezTo>
                <a:cubicBezTo>
                  <a:pt x="251" y="68"/>
                  <a:pt x="249" y="67"/>
                  <a:pt x="249" y="65"/>
                </a:cubicBezTo>
                <a:close/>
                <a:moveTo>
                  <a:pt x="705" y="67"/>
                </a:moveTo>
                <a:cubicBezTo>
                  <a:pt x="703" y="66"/>
                  <a:pt x="702" y="63"/>
                  <a:pt x="703" y="60"/>
                </a:cubicBezTo>
                <a:cubicBezTo>
                  <a:pt x="703" y="60"/>
                  <a:pt x="703" y="60"/>
                  <a:pt x="703" y="60"/>
                </a:cubicBezTo>
                <a:cubicBezTo>
                  <a:pt x="704" y="58"/>
                  <a:pt x="707" y="57"/>
                  <a:pt x="710" y="58"/>
                </a:cubicBezTo>
                <a:cubicBezTo>
                  <a:pt x="710" y="58"/>
                  <a:pt x="710" y="58"/>
                  <a:pt x="710" y="58"/>
                </a:cubicBezTo>
                <a:cubicBezTo>
                  <a:pt x="712" y="59"/>
                  <a:pt x="713" y="62"/>
                  <a:pt x="712" y="65"/>
                </a:cubicBezTo>
                <a:cubicBezTo>
                  <a:pt x="712" y="65"/>
                  <a:pt x="712" y="65"/>
                  <a:pt x="712" y="65"/>
                </a:cubicBezTo>
                <a:cubicBezTo>
                  <a:pt x="711" y="67"/>
                  <a:pt x="709" y="68"/>
                  <a:pt x="708" y="68"/>
                </a:cubicBezTo>
                <a:cubicBezTo>
                  <a:pt x="708" y="68"/>
                  <a:pt x="708" y="68"/>
                  <a:pt x="708" y="68"/>
                </a:cubicBezTo>
                <a:cubicBezTo>
                  <a:pt x="707" y="68"/>
                  <a:pt x="706" y="67"/>
                  <a:pt x="705" y="67"/>
                </a:cubicBezTo>
                <a:close/>
                <a:moveTo>
                  <a:pt x="273" y="52"/>
                </a:moveTo>
                <a:cubicBezTo>
                  <a:pt x="272" y="50"/>
                  <a:pt x="273" y="47"/>
                  <a:pt x="276" y="46"/>
                </a:cubicBezTo>
                <a:cubicBezTo>
                  <a:pt x="276" y="46"/>
                  <a:pt x="276" y="46"/>
                  <a:pt x="276" y="46"/>
                </a:cubicBezTo>
                <a:cubicBezTo>
                  <a:pt x="278" y="45"/>
                  <a:pt x="281" y="46"/>
                  <a:pt x="282" y="48"/>
                </a:cubicBezTo>
                <a:cubicBezTo>
                  <a:pt x="282" y="48"/>
                  <a:pt x="282" y="48"/>
                  <a:pt x="282" y="48"/>
                </a:cubicBezTo>
                <a:cubicBezTo>
                  <a:pt x="283" y="51"/>
                  <a:pt x="282" y="54"/>
                  <a:pt x="280" y="55"/>
                </a:cubicBezTo>
                <a:cubicBezTo>
                  <a:pt x="280" y="55"/>
                  <a:pt x="280" y="55"/>
                  <a:pt x="280" y="55"/>
                </a:cubicBezTo>
                <a:cubicBezTo>
                  <a:pt x="279" y="55"/>
                  <a:pt x="278" y="55"/>
                  <a:pt x="278" y="55"/>
                </a:cubicBezTo>
                <a:cubicBezTo>
                  <a:pt x="278" y="55"/>
                  <a:pt x="278" y="55"/>
                  <a:pt x="278" y="55"/>
                </a:cubicBezTo>
                <a:cubicBezTo>
                  <a:pt x="276" y="55"/>
                  <a:pt x="274" y="54"/>
                  <a:pt x="273" y="52"/>
                </a:cubicBezTo>
                <a:close/>
                <a:moveTo>
                  <a:pt x="680" y="54"/>
                </a:moveTo>
                <a:cubicBezTo>
                  <a:pt x="678" y="53"/>
                  <a:pt x="677" y="50"/>
                  <a:pt x="678" y="48"/>
                </a:cubicBezTo>
                <a:cubicBezTo>
                  <a:pt x="678" y="48"/>
                  <a:pt x="678" y="48"/>
                  <a:pt x="678" y="48"/>
                </a:cubicBezTo>
                <a:cubicBezTo>
                  <a:pt x="679" y="45"/>
                  <a:pt x="682" y="44"/>
                  <a:pt x="685" y="45"/>
                </a:cubicBezTo>
                <a:cubicBezTo>
                  <a:pt x="685" y="45"/>
                  <a:pt x="685" y="45"/>
                  <a:pt x="685" y="45"/>
                </a:cubicBezTo>
                <a:cubicBezTo>
                  <a:pt x="687" y="47"/>
                  <a:pt x="688" y="50"/>
                  <a:pt x="687" y="52"/>
                </a:cubicBezTo>
                <a:cubicBezTo>
                  <a:pt x="687" y="52"/>
                  <a:pt x="687" y="52"/>
                  <a:pt x="687" y="52"/>
                </a:cubicBezTo>
                <a:cubicBezTo>
                  <a:pt x="686" y="54"/>
                  <a:pt x="684" y="55"/>
                  <a:pt x="683" y="55"/>
                </a:cubicBezTo>
                <a:cubicBezTo>
                  <a:pt x="683" y="55"/>
                  <a:pt x="683" y="55"/>
                  <a:pt x="683" y="55"/>
                </a:cubicBezTo>
                <a:cubicBezTo>
                  <a:pt x="682" y="55"/>
                  <a:pt x="681" y="55"/>
                  <a:pt x="680" y="54"/>
                </a:cubicBezTo>
                <a:close/>
                <a:moveTo>
                  <a:pt x="299" y="41"/>
                </a:moveTo>
                <a:cubicBezTo>
                  <a:pt x="298" y="38"/>
                  <a:pt x="299" y="36"/>
                  <a:pt x="301" y="34"/>
                </a:cubicBezTo>
                <a:cubicBezTo>
                  <a:pt x="301" y="34"/>
                  <a:pt x="301" y="34"/>
                  <a:pt x="301" y="34"/>
                </a:cubicBezTo>
                <a:cubicBezTo>
                  <a:pt x="301" y="34"/>
                  <a:pt x="301" y="34"/>
                  <a:pt x="301" y="34"/>
                </a:cubicBezTo>
                <a:cubicBezTo>
                  <a:pt x="301" y="34"/>
                  <a:pt x="301" y="34"/>
                  <a:pt x="301" y="34"/>
                </a:cubicBezTo>
                <a:cubicBezTo>
                  <a:pt x="304" y="33"/>
                  <a:pt x="307" y="35"/>
                  <a:pt x="308" y="37"/>
                </a:cubicBezTo>
                <a:cubicBezTo>
                  <a:pt x="308" y="37"/>
                  <a:pt x="308" y="37"/>
                  <a:pt x="308" y="37"/>
                </a:cubicBezTo>
                <a:cubicBezTo>
                  <a:pt x="309" y="40"/>
                  <a:pt x="308" y="43"/>
                  <a:pt x="305" y="44"/>
                </a:cubicBezTo>
                <a:cubicBezTo>
                  <a:pt x="305" y="44"/>
                  <a:pt x="305" y="44"/>
                  <a:pt x="305" y="44"/>
                </a:cubicBezTo>
                <a:cubicBezTo>
                  <a:pt x="304" y="44"/>
                  <a:pt x="304" y="44"/>
                  <a:pt x="303" y="44"/>
                </a:cubicBezTo>
                <a:cubicBezTo>
                  <a:pt x="303" y="44"/>
                  <a:pt x="303" y="44"/>
                  <a:pt x="303" y="44"/>
                </a:cubicBezTo>
                <a:cubicBezTo>
                  <a:pt x="301" y="44"/>
                  <a:pt x="299" y="43"/>
                  <a:pt x="299" y="41"/>
                </a:cubicBezTo>
                <a:close/>
                <a:moveTo>
                  <a:pt x="655" y="43"/>
                </a:moveTo>
                <a:cubicBezTo>
                  <a:pt x="653" y="42"/>
                  <a:pt x="651" y="39"/>
                  <a:pt x="652" y="37"/>
                </a:cubicBezTo>
                <a:cubicBezTo>
                  <a:pt x="652" y="37"/>
                  <a:pt x="652" y="37"/>
                  <a:pt x="652" y="37"/>
                </a:cubicBezTo>
                <a:cubicBezTo>
                  <a:pt x="653" y="34"/>
                  <a:pt x="656" y="33"/>
                  <a:pt x="659" y="34"/>
                </a:cubicBezTo>
                <a:cubicBezTo>
                  <a:pt x="659" y="34"/>
                  <a:pt x="659" y="34"/>
                  <a:pt x="659" y="34"/>
                </a:cubicBezTo>
                <a:cubicBezTo>
                  <a:pt x="659" y="34"/>
                  <a:pt x="659" y="34"/>
                  <a:pt x="659" y="34"/>
                </a:cubicBezTo>
                <a:cubicBezTo>
                  <a:pt x="659" y="34"/>
                  <a:pt x="659" y="34"/>
                  <a:pt x="659" y="34"/>
                </a:cubicBezTo>
                <a:cubicBezTo>
                  <a:pt x="661" y="35"/>
                  <a:pt x="663" y="38"/>
                  <a:pt x="662" y="41"/>
                </a:cubicBezTo>
                <a:cubicBezTo>
                  <a:pt x="662" y="41"/>
                  <a:pt x="662" y="41"/>
                  <a:pt x="662" y="41"/>
                </a:cubicBezTo>
                <a:cubicBezTo>
                  <a:pt x="661" y="43"/>
                  <a:pt x="659" y="44"/>
                  <a:pt x="657" y="44"/>
                </a:cubicBezTo>
                <a:cubicBezTo>
                  <a:pt x="657" y="44"/>
                  <a:pt x="657" y="44"/>
                  <a:pt x="657" y="44"/>
                </a:cubicBezTo>
                <a:cubicBezTo>
                  <a:pt x="656" y="44"/>
                  <a:pt x="656" y="44"/>
                  <a:pt x="655" y="43"/>
                </a:cubicBezTo>
                <a:close/>
                <a:moveTo>
                  <a:pt x="325" y="31"/>
                </a:moveTo>
                <a:cubicBezTo>
                  <a:pt x="324" y="28"/>
                  <a:pt x="325" y="26"/>
                  <a:pt x="328" y="25"/>
                </a:cubicBezTo>
                <a:cubicBezTo>
                  <a:pt x="328" y="25"/>
                  <a:pt x="328" y="25"/>
                  <a:pt x="328" y="25"/>
                </a:cubicBezTo>
                <a:cubicBezTo>
                  <a:pt x="330" y="24"/>
                  <a:pt x="333" y="25"/>
                  <a:pt x="334" y="28"/>
                </a:cubicBezTo>
                <a:cubicBezTo>
                  <a:pt x="334" y="28"/>
                  <a:pt x="334" y="28"/>
                  <a:pt x="334" y="28"/>
                </a:cubicBezTo>
                <a:cubicBezTo>
                  <a:pt x="335" y="30"/>
                  <a:pt x="334" y="33"/>
                  <a:pt x="331" y="34"/>
                </a:cubicBezTo>
                <a:cubicBezTo>
                  <a:pt x="331" y="34"/>
                  <a:pt x="331" y="34"/>
                  <a:pt x="331" y="34"/>
                </a:cubicBezTo>
                <a:cubicBezTo>
                  <a:pt x="330" y="34"/>
                  <a:pt x="330" y="34"/>
                  <a:pt x="329" y="34"/>
                </a:cubicBezTo>
                <a:cubicBezTo>
                  <a:pt x="329" y="34"/>
                  <a:pt x="329" y="34"/>
                  <a:pt x="329" y="34"/>
                </a:cubicBezTo>
                <a:cubicBezTo>
                  <a:pt x="327" y="34"/>
                  <a:pt x="325" y="33"/>
                  <a:pt x="325" y="31"/>
                </a:cubicBezTo>
                <a:close/>
                <a:moveTo>
                  <a:pt x="629" y="34"/>
                </a:moveTo>
                <a:cubicBezTo>
                  <a:pt x="627" y="33"/>
                  <a:pt x="625" y="30"/>
                  <a:pt x="626" y="28"/>
                </a:cubicBezTo>
                <a:cubicBezTo>
                  <a:pt x="626" y="28"/>
                  <a:pt x="626" y="28"/>
                  <a:pt x="626" y="28"/>
                </a:cubicBezTo>
                <a:cubicBezTo>
                  <a:pt x="627" y="25"/>
                  <a:pt x="630" y="23"/>
                  <a:pt x="632" y="24"/>
                </a:cubicBezTo>
                <a:cubicBezTo>
                  <a:pt x="632" y="24"/>
                  <a:pt x="632" y="24"/>
                  <a:pt x="632" y="24"/>
                </a:cubicBezTo>
                <a:cubicBezTo>
                  <a:pt x="632" y="24"/>
                  <a:pt x="632" y="24"/>
                  <a:pt x="632" y="24"/>
                </a:cubicBezTo>
                <a:cubicBezTo>
                  <a:pt x="632" y="24"/>
                  <a:pt x="632" y="24"/>
                  <a:pt x="632" y="24"/>
                </a:cubicBezTo>
                <a:cubicBezTo>
                  <a:pt x="635" y="25"/>
                  <a:pt x="636" y="28"/>
                  <a:pt x="636" y="31"/>
                </a:cubicBezTo>
                <a:cubicBezTo>
                  <a:pt x="636" y="31"/>
                  <a:pt x="636" y="31"/>
                  <a:pt x="636" y="31"/>
                </a:cubicBezTo>
                <a:cubicBezTo>
                  <a:pt x="635" y="33"/>
                  <a:pt x="633" y="34"/>
                  <a:pt x="631" y="34"/>
                </a:cubicBezTo>
                <a:cubicBezTo>
                  <a:pt x="631" y="34"/>
                  <a:pt x="631" y="34"/>
                  <a:pt x="631" y="34"/>
                </a:cubicBezTo>
                <a:cubicBezTo>
                  <a:pt x="630" y="34"/>
                  <a:pt x="630" y="34"/>
                  <a:pt x="629" y="34"/>
                </a:cubicBezTo>
                <a:close/>
                <a:moveTo>
                  <a:pt x="351" y="23"/>
                </a:moveTo>
                <a:cubicBezTo>
                  <a:pt x="350" y="20"/>
                  <a:pt x="352" y="17"/>
                  <a:pt x="355" y="17"/>
                </a:cubicBezTo>
                <a:cubicBezTo>
                  <a:pt x="355" y="17"/>
                  <a:pt x="355" y="17"/>
                  <a:pt x="355" y="17"/>
                </a:cubicBezTo>
                <a:cubicBezTo>
                  <a:pt x="357" y="16"/>
                  <a:pt x="360" y="17"/>
                  <a:pt x="361" y="20"/>
                </a:cubicBezTo>
                <a:cubicBezTo>
                  <a:pt x="361" y="20"/>
                  <a:pt x="361" y="20"/>
                  <a:pt x="361" y="20"/>
                </a:cubicBezTo>
                <a:cubicBezTo>
                  <a:pt x="362" y="23"/>
                  <a:pt x="360" y="25"/>
                  <a:pt x="357" y="26"/>
                </a:cubicBezTo>
                <a:cubicBezTo>
                  <a:pt x="357" y="26"/>
                  <a:pt x="357" y="26"/>
                  <a:pt x="357" y="26"/>
                </a:cubicBezTo>
                <a:cubicBezTo>
                  <a:pt x="357" y="26"/>
                  <a:pt x="356" y="26"/>
                  <a:pt x="356" y="26"/>
                </a:cubicBezTo>
                <a:cubicBezTo>
                  <a:pt x="356" y="26"/>
                  <a:pt x="356" y="26"/>
                  <a:pt x="356" y="26"/>
                </a:cubicBezTo>
                <a:cubicBezTo>
                  <a:pt x="354" y="26"/>
                  <a:pt x="352" y="25"/>
                  <a:pt x="351" y="23"/>
                </a:cubicBezTo>
                <a:close/>
                <a:moveTo>
                  <a:pt x="603" y="26"/>
                </a:moveTo>
                <a:cubicBezTo>
                  <a:pt x="600" y="25"/>
                  <a:pt x="599" y="22"/>
                  <a:pt x="599" y="20"/>
                </a:cubicBezTo>
                <a:cubicBezTo>
                  <a:pt x="599" y="20"/>
                  <a:pt x="599" y="20"/>
                  <a:pt x="599" y="20"/>
                </a:cubicBezTo>
                <a:cubicBezTo>
                  <a:pt x="600" y="17"/>
                  <a:pt x="603" y="15"/>
                  <a:pt x="605" y="16"/>
                </a:cubicBezTo>
                <a:cubicBezTo>
                  <a:pt x="605" y="16"/>
                  <a:pt x="605" y="16"/>
                  <a:pt x="605" y="16"/>
                </a:cubicBezTo>
                <a:cubicBezTo>
                  <a:pt x="608" y="17"/>
                  <a:pt x="610" y="20"/>
                  <a:pt x="609" y="22"/>
                </a:cubicBezTo>
                <a:cubicBezTo>
                  <a:pt x="609" y="22"/>
                  <a:pt x="609" y="22"/>
                  <a:pt x="609" y="22"/>
                </a:cubicBezTo>
                <a:cubicBezTo>
                  <a:pt x="608" y="25"/>
                  <a:pt x="606" y="26"/>
                  <a:pt x="604" y="26"/>
                </a:cubicBezTo>
                <a:cubicBezTo>
                  <a:pt x="604" y="26"/>
                  <a:pt x="604" y="26"/>
                  <a:pt x="604" y="26"/>
                </a:cubicBezTo>
                <a:cubicBezTo>
                  <a:pt x="604" y="26"/>
                  <a:pt x="603" y="26"/>
                  <a:pt x="603" y="26"/>
                </a:cubicBezTo>
                <a:close/>
                <a:moveTo>
                  <a:pt x="378" y="16"/>
                </a:moveTo>
                <a:cubicBezTo>
                  <a:pt x="378" y="13"/>
                  <a:pt x="379" y="10"/>
                  <a:pt x="382" y="10"/>
                </a:cubicBezTo>
                <a:cubicBezTo>
                  <a:pt x="382" y="10"/>
                  <a:pt x="382" y="10"/>
                  <a:pt x="382" y="10"/>
                </a:cubicBezTo>
                <a:cubicBezTo>
                  <a:pt x="385" y="9"/>
                  <a:pt x="387" y="11"/>
                  <a:pt x="388" y="14"/>
                </a:cubicBezTo>
                <a:cubicBezTo>
                  <a:pt x="388" y="14"/>
                  <a:pt x="388" y="14"/>
                  <a:pt x="388" y="14"/>
                </a:cubicBezTo>
                <a:cubicBezTo>
                  <a:pt x="389" y="16"/>
                  <a:pt x="387" y="19"/>
                  <a:pt x="384" y="20"/>
                </a:cubicBezTo>
                <a:cubicBezTo>
                  <a:pt x="384" y="20"/>
                  <a:pt x="384" y="20"/>
                  <a:pt x="384" y="20"/>
                </a:cubicBezTo>
                <a:cubicBezTo>
                  <a:pt x="384" y="20"/>
                  <a:pt x="383" y="20"/>
                  <a:pt x="383" y="20"/>
                </a:cubicBezTo>
                <a:cubicBezTo>
                  <a:pt x="383" y="20"/>
                  <a:pt x="383" y="20"/>
                  <a:pt x="383" y="20"/>
                </a:cubicBezTo>
                <a:cubicBezTo>
                  <a:pt x="381" y="20"/>
                  <a:pt x="379" y="18"/>
                  <a:pt x="378" y="16"/>
                </a:cubicBezTo>
                <a:close/>
                <a:moveTo>
                  <a:pt x="576" y="19"/>
                </a:moveTo>
                <a:cubicBezTo>
                  <a:pt x="573" y="19"/>
                  <a:pt x="572" y="16"/>
                  <a:pt x="572" y="14"/>
                </a:cubicBezTo>
                <a:cubicBezTo>
                  <a:pt x="572" y="14"/>
                  <a:pt x="572" y="14"/>
                  <a:pt x="572" y="14"/>
                </a:cubicBezTo>
                <a:cubicBezTo>
                  <a:pt x="573" y="11"/>
                  <a:pt x="575" y="9"/>
                  <a:pt x="578" y="10"/>
                </a:cubicBezTo>
                <a:cubicBezTo>
                  <a:pt x="578" y="10"/>
                  <a:pt x="578" y="10"/>
                  <a:pt x="578" y="10"/>
                </a:cubicBezTo>
                <a:cubicBezTo>
                  <a:pt x="581" y="10"/>
                  <a:pt x="582" y="13"/>
                  <a:pt x="582" y="16"/>
                </a:cubicBezTo>
                <a:cubicBezTo>
                  <a:pt x="582" y="16"/>
                  <a:pt x="582" y="16"/>
                  <a:pt x="582" y="16"/>
                </a:cubicBezTo>
                <a:cubicBezTo>
                  <a:pt x="581" y="18"/>
                  <a:pt x="579" y="20"/>
                  <a:pt x="577" y="20"/>
                </a:cubicBezTo>
                <a:cubicBezTo>
                  <a:pt x="577" y="20"/>
                  <a:pt x="577" y="20"/>
                  <a:pt x="577" y="20"/>
                </a:cubicBezTo>
                <a:cubicBezTo>
                  <a:pt x="577" y="20"/>
                  <a:pt x="576" y="20"/>
                  <a:pt x="576" y="19"/>
                </a:cubicBezTo>
                <a:close/>
                <a:moveTo>
                  <a:pt x="406" y="11"/>
                </a:moveTo>
                <a:cubicBezTo>
                  <a:pt x="405" y="8"/>
                  <a:pt x="407" y="5"/>
                  <a:pt x="410" y="5"/>
                </a:cubicBezTo>
                <a:cubicBezTo>
                  <a:pt x="410" y="5"/>
                  <a:pt x="410" y="5"/>
                  <a:pt x="410" y="5"/>
                </a:cubicBezTo>
                <a:cubicBezTo>
                  <a:pt x="410" y="5"/>
                  <a:pt x="410" y="5"/>
                  <a:pt x="410" y="5"/>
                </a:cubicBezTo>
                <a:cubicBezTo>
                  <a:pt x="410" y="5"/>
                  <a:pt x="410" y="5"/>
                  <a:pt x="410" y="5"/>
                </a:cubicBezTo>
                <a:cubicBezTo>
                  <a:pt x="413" y="5"/>
                  <a:pt x="415" y="6"/>
                  <a:pt x="415" y="9"/>
                </a:cubicBezTo>
                <a:cubicBezTo>
                  <a:pt x="415" y="9"/>
                  <a:pt x="415" y="9"/>
                  <a:pt x="415" y="9"/>
                </a:cubicBezTo>
                <a:cubicBezTo>
                  <a:pt x="416" y="12"/>
                  <a:pt x="414" y="14"/>
                  <a:pt x="411" y="15"/>
                </a:cubicBezTo>
                <a:cubicBezTo>
                  <a:pt x="411" y="15"/>
                  <a:pt x="411" y="15"/>
                  <a:pt x="411" y="15"/>
                </a:cubicBezTo>
                <a:cubicBezTo>
                  <a:pt x="411" y="15"/>
                  <a:pt x="411" y="15"/>
                  <a:pt x="411" y="15"/>
                </a:cubicBezTo>
                <a:cubicBezTo>
                  <a:pt x="411" y="15"/>
                  <a:pt x="411" y="15"/>
                  <a:pt x="411" y="15"/>
                </a:cubicBezTo>
                <a:cubicBezTo>
                  <a:pt x="408" y="15"/>
                  <a:pt x="406" y="13"/>
                  <a:pt x="406" y="11"/>
                </a:cubicBezTo>
                <a:close/>
                <a:moveTo>
                  <a:pt x="549" y="15"/>
                </a:moveTo>
                <a:cubicBezTo>
                  <a:pt x="546" y="14"/>
                  <a:pt x="544" y="12"/>
                  <a:pt x="545" y="9"/>
                </a:cubicBezTo>
                <a:cubicBezTo>
                  <a:pt x="545" y="9"/>
                  <a:pt x="545" y="9"/>
                  <a:pt x="545" y="9"/>
                </a:cubicBezTo>
                <a:cubicBezTo>
                  <a:pt x="545" y="6"/>
                  <a:pt x="547" y="4"/>
                  <a:pt x="550" y="5"/>
                </a:cubicBezTo>
                <a:cubicBezTo>
                  <a:pt x="550" y="5"/>
                  <a:pt x="550" y="5"/>
                  <a:pt x="550" y="5"/>
                </a:cubicBezTo>
                <a:cubicBezTo>
                  <a:pt x="553" y="5"/>
                  <a:pt x="555" y="8"/>
                  <a:pt x="554" y="10"/>
                </a:cubicBezTo>
                <a:cubicBezTo>
                  <a:pt x="554" y="10"/>
                  <a:pt x="554" y="10"/>
                  <a:pt x="554" y="10"/>
                </a:cubicBezTo>
                <a:cubicBezTo>
                  <a:pt x="554" y="13"/>
                  <a:pt x="552" y="15"/>
                  <a:pt x="549" y="15"/>
                </a:cubicBezTo>
                <a:cubicBezTo>
                  <a:pt x="549" y="15"/>
                  <a:pt x="549" y="15"/>
                  <a:pt x="549" y="15"/>
                </a:cubicBezTo>
                <a:cubicBezTo>
                  <a:pt x="549" y="15"/>
                  <a:pt x="549" y="15"/>
                  <a:pt x="549" y="15"/>
                </a:cubicBezTo>
                <a:close/>
                <a:moveTo>
                  <a:pt x="433" y="7"/>
                </a:moveTo>
                <a:cubicBezTo>
                  <a:pt x="433" y="4"/>
                  <a:pt x="435" y="2"/>
                  <a:pt x="438" y="2"/>
                </a:cubicBezTo>
                <a:cubicBezTo>
                  <a:pt x="438" y="2"/>
                  <a:pt x="438" y="2"/>
                  <a:pt x="438" y="2"/>
                </a:cubicBezTo>
                <a:cubicBezTo>
                  <a:pt x="441" y="1"/>
                  <a:pt x="443" y="3"/>
                  <a:pt x="443" y="6"/>
                </a:cubicBezTo>
                <a:cubicBezTo>
                  <a:pt x="443" y="6"/>
                  <a:pt x="443" y="6"/>
                  <a:pt x="443" y="6"/>
                </a:cubicBezTo>
                <a:cubicBezTo>
                  <a:pt x="443" y="9"/>
                  <a:pt x="441" y="11"/>
                  <a:pt x="439" y="12"/>
                </a:cubicBezTo>
                <a:cubicBezTo>
                  <a:pt x="439" y="12"/>
                  <a:pt x="439" y="12"/>
                  <a:pt x="439" y="12"/>
                </a:cubicBezTo>
                <a:cubicBezTo>
                  <a:pt x="439" y="12"/>
                  <a:pt x="438" y="12"/>
                  <a:pt x="438" y="12"/>
                </a:cubicBezTo>
                <a:cubicBezTo>
                  <a:pt x="438" y="12"/>
                  <a:pt x="438" y="12"/>
                  <a:pt x="438" y="12"/>
                </a:cubicBezTo>
                <a:cubicBezTo>
                  <a:pt x="436" y="12"/>
                  <a:pt x="433" y="10"/>
                  <a:pt x="433" y="7"/>
                </a:cubicBezTo>
                <a:close/>
                <a:moveTo>
                  <a:pt x="521" y="12"/>
                </a:moveTo>
                <a:cubicBezTo>
                  <a:pt x="521" y="12"/>
                  <a:pt x="521" y="12"/>
                  <a:pt x="521" y="12"/>
                </a:cubicBezTo>
                <a:cubicBezTo>
                  <a:pt x="519" y="11"/>
                  <a:pt x="517" y="9"/>
                  <a:pt x="517" y="6"/>
                </a:cubicBezTo>
                <a:cubicBezTo>
                  <a:pt x="517" y="6"/>
                  <a:pt x="517" y="6"/>
                  <a:pt x="517" y="6"/>
                </a:cubicBezTo>
                <a:cubicBezTo>
                  <a:pt x="517" y="3"/>
                  <a:pt x="519" y="1"/>
                  <a:pt x="522" y="2"/>
                </a:cubicBezTo>
                <a:cubicBezTo>
                  <a:pt x="522" y="2"/>
                  <a:pt x="522" y="2"/>
                  <a:pt x="522" y="2"/>
                </a:cubicBezTo>
                <a:cubicBezTo>
                  <a:pt x="525" y="2"/>
                  <a:pt x="527" y="4"/>
                  <a:pt x="527" y="7"/>
                </a:cubicBezTo>
                <a:cubicBezTo>
                  <a:pt x="527" y="7"/>
                  <a:pt x="527" y="7"/>
                  <a:pt x="527" y="7"/>
                </a:cubicBezTo>
                <a:cubicBezTo>
                  <a:pt x="527" y="10"/>
                  <a:pt x="524" y="12"/>
                  <a:pt x="522" y="12"/>
                </a:cubicBezTo>
                <a:cubicBezTo>
                  <a:pt x="522" y="12"/>
                  <a:pt x="522" y="12"/>
                  <a:pt x="522" y="12"/>
                </a:cubicBezTo>
                <a:cubicBezTo>
                  <a:pt x="522" y="12"/>
                  <a:pt x="522" y="12"/>
                  <a:pt x="521" y="12"/>
                </a:cubicBezTo>
                <a:close/>
                <a:moveTo>
                  <a:pt x="461" y="5"/>
                </a:moveTo>
                <a:cubicBezTo>
                  <a:pt x="461" y="2"/>
                  <a:pt x="463" y="0"/>
                  <a:pt x="466" y="0"/>
                </a:cubicBezTo>
                <a:cubicBezTo>
                  <a:pt x="466" y="0"/>
                  <a:pt x="466" y="0"/>
                  <a:pt x="466" y="0"/>
                </a:cubicBezTo>
                <a:cubicBezTo>
                  <a:pt x="469" y="0"/>
                  <a:pt x="471" y="2"/>
                  <a:pt x="471" y="5"/>
                </a:cubicBezTo>
                <a:cubicBezTo>
                  <a:pt x="471" y="5"/>
                  <a:pt x="471" y="5"/>
                  <a:pt x="471" y="5"/>
                </a:cubicBezTo>
                <a:cubicBezTo>
                  <a:pt x="471" y="8"/>
                  <a:pt x="469" y="10"/>
                  <a:pt x="466" y="10"/>
                </a:cubicBezTo>
                <a:cubicBezTo>
                  <a:pt x="466" y="10"/>
                  <a:pt x="466" y="10"/>
                  <a:pt x="466" y="10"/>
                </a:cubicBezTo>
                <a:cubicBezTo>
                  <a:pt x="466" y="10"/>
                  <a:pt x="466" y="10"/>
                  <a:pt x="466" y="10"/>
                </a:cubicBezTo>
                <a:cubicBezTo>
                  <a:pt x="466" y="10"/>
                  <a:pt x="466" y="10"/>
                  <a:pt x="466" y="10"/>
                </a:cubicBezTo>
                <a:cubicBezTo>
                  <a:pt x="463" y="10"/>
                  <a:pt x="461" y="8"/>
                  <a:pt x="461" y="5"/>
                </a:cubicBezTo>
                <a:close/>
                <a:moveTo>
                  <a:pt x="494" y="10"/>
                </a:moveTo>
                <a:cubicBezTo>
                  <a:pt x="491" y="10"/>
                  <a:pt x="489" y="8"/>
                  <a:pt x="489" y="5"/>
                </a:cubicBezTo>
                <a:cubicBezTo>
                  <a:pt x="489" y="5"/>
                  <a:pt x="489" y="5"/>
                  <a:pt x="489" y="5"/>
                </a:cubicBezTo>
                <a:cubicBezTo>
                  <a:pt x="489" y="2"/>
                  <a:pt x="491" y="0"/>
                  <a:pt x="494" y="0"/>
                </a:cubicBezTo>
                <a:cubicBezTo>
                  <a:pt x="494" y="0"/>
                  <a:pt x="494" y="0"/>
                  <a:pt x="494" y="0"/>
                </a:cubicBezTo>
                <a:cubicBezTo>
                  <a:pt x="494" y="0"/>
                  <a:pt x="494" y="0"/>
                  <a:pt x="494" y="0"/>
                </a:cubicBezTo>
                <a:cubicBezTo>
                  <a:pt x="494" y="0"/>
                  <a:pt x="494" y="0"/>
                  <a:pt x="494" y="0"/>
                </a:cubicBezTo>
                <a:cubicBezTo>
                  <a:pt x="497" y="0"/>
                  <a:pt x="499" y="2"/>
                  <a:pt x="499" y="5"/>
                </a:cubicBezTo>
                <a:cubicBezTo>
                  <a:pt x="499" y="5"/>
                  <a:pt x="499" y="5"/>
                  <a:pt x="499" y="5"/>
                </a:cubicBezTo>
                <a:cubicBezTo>
                  <a:pt x="499" y="8"/>
                  <a:pt x="497" y="10"/>
                  <a:pt x="494" y="10"/>
                </a:cubicBezTo>
                <a:cubicBezTo>
                  <a:pt x="494" y="10"/>
                  <a:pt x="494" y="10"/>
                  <a:pt x="494" y="10"/>
                </a:cubicBezTo>
                <a:cubicBezTo>
                  <a:pt x="494" y="10"/>
                  <a:pt x="494" y="10"/>
                  <a:pt x="494" y="10"/>
                </a:cubicBezTo>
                <a:close/>
              </a:path>
            </a:pathLst>
          </a:custGeom>
          <a:solidFill>
            <a:schemeClr val="bg2">
              <a:lumMod val="75000"/>
            </a:schemeClr>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147" name="Oval 147"/>
          <p:cNvSpPr>
            <a:spLocks noChangeArrowheads="1"/>
          </p:cNvSpPr>
          <p:nvPr/>
        </p:nvSpPr>
        <p:spPr bwMode="auto">
          <a:xfrm>
            <a:off x="3667797" y="1563949"/>
            <a:ext cx="2021086" cy="2023681"/>
          </a:xfrm>
          <a:prstGeom prst="ellipse">
            <a:avLst/>
          </a:prstGeom>
          <a:solidFill>
            <a:schemeClr val="bg2"/>
          </a:solidFill>
          <a:ln>
            <a:noFill/>
          </a:ln>
          <a:effectLst>
            <a:outerShdw blurRad="406400" dist="12700" dir="2700000" sx="107000" sy="107000" algn="tl" rotWithShape="0">
              <a:srgbClr val="399AB1">
                <a:alpha val="5000"/>
              </a:srgbClr>
            </a:outerShdw>
          </a:effectLst>
        </p:spPr>
        <p:txBody>
          <a:bodyPr vert="horz" wrap="square" lIns="68580" tIns="34290" rIns="68580" bIns="34290" numCol="1" anchor="t" anchorCtr="0" compatLnSpc="1">
            <a:prstTxWarp prst="textNoShape">
              <a:avLst/>
            </a:prstTxWarp>
          </a:bodyPr>
          <a:lstStyle/>
          <a:p>
            <a:endParaRPr lang="ru-RU" sz="1350"/>
          </a:p>
        </p:txBody>
      </p:sp>
      <p:sp>
        <p:nvSpPr>
          <p:cNvPr id="149" name="TextBox 148"/>
          <p:cNvSpPr txBox="1"/>
          <p:nvPr/>
        </p:nvSpPr>
        <p:spPr>
          <a:xfrm>
            <a:off x="3977897" y="2799652"/>
            <a:ext cx="1390631" cy="461665"/>
          </a:xfrm>
          <a:prstGeom prst="rect">
            <a:avLst/>
          </a:prstGeom>
          <a:noFill/>
        </p:spPr>
        <p:txBody>
          <a:bodyPr wrap="square" rtlCol="0">
            <a:spAutoFit/>
          </a:bodyPr>
          <a:lstStyle/>
          <a:p>
            <a:pPr lvl="0" algn="ctr"/>
            <a:r>
              <a:rPr lang="pt-BR" sz="1200" b="1" dirty="0">
                <a:solidFill>
                  <a:prstClr val="black"/>
                </a:solidFill>
                <a:latin typeface="Heebo" pitchFamily="2" charset="-79"/>
                <a:ea typeface="Open Sans" panose="020B0606030504020204" pitchFamily="34" charset="0"/>
                <a:cs typeface="Heebo" pitchFamily="2" charset="-79"/>
              </a:rPr>
              <a:t>Escreva seu texto aqui</a:t>
            </a:r>
          </a:p>
        </p:txBody>
      </p:sp>
      <p:sp>
        <p:nvSpPr>
          <p:cNvPr id="125" name="Oval 125"/>
          <p:cNvSpPr>
            <a:spLocks noChangeArrowheads="1"/>
          </p:cNvSpPr>
          <p:nvPr/>
        </p:nvSpPr>
        <p:spPr bwMode="auto">
          <a:xfrm>
            <a:off x="3469481" y="3265885"/>
            <a:ext cx="205979" cy="205979"/>
          </a:xfrm>
          <a:prstGeom prst="ellipse">
            <a:avLst/>
          </a:prstGeom>
          <a:solidFill>
            <a:schemeClr val="bg1"/>
          </a:solidFill>
          <a:ln w="38100" cap="rnd">
            <a:solidFill>
              <a:schemeClr val="accent1"/>
            </a:solidFill>
            <a:prstDash val="solid"/>
            <a:round/>
            <a:headEnd/>
            <a:tailEnd/>
          </a:ln>
        </p:spPr>
        <p:txBody>
          <a:bodyPr vert="horz" wrap="square" lIns="68580" tIns="34290" rIns="68580" bIns="34290" numCol="1" anchor="t" anchorCtr="0" compatLnSpc="1">
            <a:prstTxWarp prst="textNoShape">
              <a:avLst/>
            </a:prstTxWarp>
          </a:bodyPr>
          <a:lstStyle/>
          <a:p>
            <a:endParaRPr lang="ru-RU" sz="1350"/>
          </a:p>
        </p:txBody>
      </p:sp>
      <p:sp>
        <p:nvSpPr>
          <p:cNvPr id="126" name="Oval 126"/>
          <p:cNvSpPr>
            <a:spLocks noChangeArrowheads="1"/>
          </p:cNvSpPr>
          <p:nvPr/>
        </p:nvSpPr>
        <p:spPr bwMode="auto">
          <a:xfrm>
            <a:off x="3226594" y="2474119"/>
            <a:ext cx="205979" cy="205979"/>
          </a:xfrm>
          <a:prstGeom prst="ellipse">
            <a:avLst/>
          </a:prstGeom>
          <a:solidFill>
            <a:schemeClr val="bg1"/>
          </a:solidFill>
          <a:ln w="38100" cap="rnd">
            <a:solidFill>
              <a:schemeClr val="accent2"/>
            </a:solidFill>
            <a:prstDash val="solid"/>
            <a:round/>
            <a:headEnd/>
            <a:tailEnd/>
          </a:ln>
        </p:spPr>
        <p:txBody>
          <a:bodyPr vert="horz" wrap="square" lIns="68580" tIns="34290" rIns="68580" bIns="34290" numCol="1" anchor="t" anchorCtr="0" compatLnSpc="1">
            <a:prstTxWarp prst="textNoShape">
              <a:avLst/>
            </a:prstTxWarp>
          </a:bodyPr>
          <a:lstStyle/>
          <a:p>
            <a:endParaRPr lang="ru-RU" sz="1350"/>
          </a:p>
        </p:txBody>
      </p:sp>
      <p:sp>
        <p:nvSpPr>
          <p:cNvPr id="67" name="Forma Livre: Forma 66">
            <a:extLst>
              <a:ext uri="{FF2B5EF4-FFF2-40B4-BE49-F238E27FC236}">
                <a16:creationId xmlns:a16="http://schemas.microsoft.com/office/drawing/2014/main" id="{32CAECDB-8BCC-40D2-A9F1-42D851E6AFAE}"/>
              </a:ext>
            </a:extLst>
          </p:cNvPr>
          <p:cNvSpPr>
            <a:spLocks/>
          </p:cNvSpPr>
          <p:nvPr/>
        </p:nvSpPr>
        <p:spPr bwMode="auto">
          <a:xfrm>
            <a:off x="381624" y="973931"/>
            <a:ext cx="3016421" cy="840582"/>
          </a:xfrm>
          <a:custGeom>
            <a:avLst/>
            <a:gdLst>
              <a:gd name="connsiteX0" fmla="*/ 0 w 3016421"/>
              <a:gd name="connsiteY0" fmla="*/ 420290 h 840582"/>
              <a:gd name="connsiteX1" fmla="*/ 0 w 3016421"/>
              <a:gd name="connsiteY1" fmla="*/ 420291 h 840582"/>
              <a:gd name="connsiteX2" fmla="*/ 0 w 3016421"/>
              <a:gd name="connsiteY2" fmla="*/ 420291 h 840582"/>
              <a:gd name="connsiteX3" fmla="*/ 420291 w 3016421"/>
              <a:gd name="connsiteY3" fmla="*/ 0 h 840582"/>
              <a:gd name="connsiteX4" fmla="*/ 1420398 w 3016421"/>
              <a:gd name="connsiteY4" fmla="*/ 0 h 840582"/>
              <a:gd name="connsiteX5" fmla="*/ 1559943 w 3016421"/>
              <a:gd name="connsiteY5" fmla="*/ 0 h 840582"/>
              <a:gd name="connsiteX6" fmla="*/ 1569607 w 3016421"/>
              <a:gd name="connsiteY6" fmla="*/ 0 h 840582"/>
              <a:gd name="connsiteX7" fmla="*/ 1692947 w 3016421"/>
              <a:gd name="connsiteY7" fmla="*/ 0 h 840582"/>
              <a:gd name="connsiteX8" fmla="*/ 2536758 w 3016421"/>
              <a:gd name="connsiteY8" fmla="*/ 0 h 840582"/>
              <a:gd name="connsiteX9" fmla="*/ 2539613 w 3016421"/>
              <a:gd name="connsiteY9" fmla="*/ 0 h 840582"/>
              <a:gd name="connsiteX10" fmla="*/ 2562454 w 3016421"/>
              <a:gd name="connsiteY10" fmla="*/ 0 h 840582"/>
              <a:gd name="connsiteX11" fmla="*/ 2565309 w 3016421"/>
              <a:gd name="connsiteY11" fmla="*/ 0 h 840582"/>
              <a:gd name="connsiteX12" fmla="*/ 2913636 w 3016421"/>
              <a:gd name="connsiteY12" fmla="*/ 237307 h 840582"/>
              <a:gd name="connsiteX13" fmla="*/ 2930767 w 3016421"/>
              <a:gd name="connsiteY13" fmla="*/ 560387 h 840582"/>
              <a:gd name="connsiteX14" fmla="*/ 3016421 w 3016421"/>
              <a:gd name="connsiteY14" fmla="*/ 720498 h 840582"/>
              <a:gd name="connsiteX15" fmla="*/ 2836547 w 3016421"/>
              <a:gd name="connsiteY15" fmla="*/ 714780 h 840582"/>
              <a:gd name="connsiteX16" fmla="*/ 2719487 w 3016421"/>
              <a:gd name="connsiteY16" fmla="*/ 797694 h 840582"/>
              <a:gd name="connsiteX17" fmla="*/ 2565309 w 3016421"/>
              <a:gd name="connsiteY17" fmla="*/ 840581 h 840582"/>
              <a:gd name="connsiteX18" fmla="*/ 2545323 w 3016421"/>
              <a:gd name="connsiteY18" fmla="*/ 840581 h 840582"/>
              <a:gd name="connsiteX19" fmla="*/ 2542468 w 3016421"/>
              <a:gd name="connsiteY19" fmla="*/ 840581 h 840582"/>
              <a:gd name="connsiteX20" fmla="*/ 2539613 w 3016421"/>
              <a:gd name="connsiteY20" fmla="*/ 840581 h 840582"/>
              <a:gd name="connsiteX21" fmla="*/ 2536758 w 3016421"/>
              <a:gd name="connsiteY21" fmla="*/ 840581 h 840582"/>
              <a:gd name="connsiteX22" fmla="*/ 2531047 w 3016421"/>
              <a:gd name="connsiteY22" fmla="*/ 840581 h 840582"/>
              <a:gd name="connsiteX23" fmla="*/ 1788912 w 3016421"/>
              <a:gd name="connsiteY23" fmla="*/ 840581 h 840582"/>
              <a:gd name="connsiteX24" fmla="*/ 1569616 w 3016421"/>
              <a:gd name="connsiteY24" fmla="*/ 840581 h 840582"/>
              <a:gd name="connsiteX25" fmla="*/ 1569606 w 3016421"/>
              <a:gd name="connsiteY25" fmla="*/ 840582 h 840582"/>
              <a:gd name="connsiteX26" fmla="*/ 420291 w 3016421"/>
              <a:gd name="connsiteY26" fmla="*/ 840581 h 840582"/>
              <a:gd name="connsiteX27" fmla="*/ 8539 w 3016421"/>
              <a:gd name="connsiteY27" fmla="*/ 504993 h 840582"/>
              <a:gd name="connsiteX28" fmla="*/ 0 w 3016421"/>
              <a:gd name="connsiteY28" fmla="*/ 420291 h 840582"/>
              <a:gd name="connsiteX29" fmla="*/ 8539 w 3016421"/>
              <a:gd name="connsiteY29" fmla="*/ 335588 h 840582"/>
              <a:gd name="connsiteX30" fmla="*/ 420291 w 3016421"/>
              <a:gd name="connsiteY30" fmla="*/ 0 h 84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16421" h="840582">
                <a:moveTo>
                  <a:pt x="0" y="420290"/>
                </a:moveTo>
                <a:lnTo>
                  <a:pt x="0" y="420291"/>
                </a:lnTo>
                <a:lnTo>
                  <a:pt x="0" y="420291"/>
                </a:lnTo>
                <a:close/>
                <a:moveTo>
                  <a:pt x="420291" y="0"/>
                </a:moveTo>
                <a:lnTo>
                  <a:pt x="1420398" y="0"/>
                </a:lnTo>
                <a:cubicBezTo>
                  <a:pt x="1420398" y="0"/>
                  <a:pt x="1420398" y="0"/>
                  <a:pt x="1559943" y="0"/>
                </a:cubicBezTo>
                <a:lnTo>
                  <a:pt x="1569607" y="0"/>
                </a:lnTo>
                <a:lnTo>
                  <a:pt x="1692947" y="0"/>
                </a:lnTo>
                <a:cubicBezTo>
                  <a:pt x="1856476" y="0"/>
                  <a:pt x="2118123" y="0"/>
                  <a:pt x="2536758" y="0"/>
                </a:cubicBezTo>
                <a:cubicBezTo>
                  <a:pt x="2536758" y="0"/>
                  <a:pt x="2536758" y="0"/>
                  <a:pt x="2539613" y="0"/>
                </a:cubicBezTo>
                <a:cubicBezTo>
                  <a:pt x="2545323" y="0"/>
                  <a:pt x="2553888" y="0"/>
                  <a:pt x="2562454" y="0"/>
                </a:cubicBezTo>
                <a:cubicBezTo>
                  <a:pt x="2562454" y="0"/>
                  <a:pt x="2565309" y="0"/>
                  <a:pt x="2565309" y="0"/>
                </a:cubicBezTo>
                <a:cubicBezTo>
                  <a:pt x="2710921" y="11437"/>
                  <a:pt x="2845113" y="97210"/>
                  <a:pt x="2913636" y="237307"/>
                </a:cubicBezTo>
                <a:cubicBezTo>
                  <a:pt x="2965029" y="343094"/>
                  <a:pt x="2967884" y="460318"/>
                  <a:pt x="2930767" y="560387"/>
                </a:cubicBezTo>
                <a:lnTo>
                  <a:pt x="3016421" y="720498"/>
                </a:lnTo>
                <a:cubicBezTo>
                  <a:pt x="3016421" y="720498"/>
                  <a:pt x="3016421" y="720498"/>
                  <a:pt x="2836547" y="714780"/>
                </a:cubicBezTo>
                <a:cubicBezTo>
                  <a:pt x="2802286" y="749089"/>
                  <a:pt x="2765169" y="777680"/>
                  <a:pt x="2719487" y="797694"/>
                </a:cubicBezTo>
                <a:cubicBezTo>
                  <a:pt x="2670949" y="823426"/>
                  <a:pt x="2619557" y="837722"/>
                  <a:pt x="2565309" y="840581"/>
                </a:cubicBezTo>
                <a:cubicBezTo>
                  <a:pt x="2559599" y="840581"/>
                  <a:pt x="2553888" y="840581"/>
                  <a:pt x="2545323" y="840581"/>
                </a:cubicBezTo>
                <a:cubicBezTo>
                  <a:pt x="2545323" y="840581"/>
                  <a:pt x="2545323" y="840581"/>
                  <a:pt x="2542468" y="840581"/>
                </a:cubicBezTo>
                <a:cubicBezTo>
                  <a:pt x="2542468" y="840581"/>
                  <a:pt x="2542468" y="840581"/>
                  <a:pt x="2539613" y="840581"/>
                </a:cubicBezTo>
                <a:cubicBezTo>
                  <a:pt x="2539613" y="840581"/>
                  <a:pt x="2536758" y="840581"/>
                  <a:pt x="2536758" y="840581"/>
                </a:cubicBezTo>
                <a:cubicBezTo>
                  <a:pt x="2536758" y="840581"/>
                  <a:pt x="2536758" y="840581"/>
                  <a:pt x="2531047" y="840581"/>
                </a:cubicBezTo>
                <a:cubicBezTo>
                  <a:pt x="2531047" y="840581"/>
                  <a:pt x="2531047" y="840581"/>
                  <a:pt x="1788912" y="840581"/>
                </a:cubicBezTo>
                <a:lnTo>
                  <a:pt x="1569616" y="840581"/>
                </a:lnTo>
                <a:lnTo>
                  <a:pt x="1569606" y="840582"/>
                </a:lnTo>
                <a:lnTo>
                  <a:pt x="420291" y="840581"/>
                </a:lnTo>
                <a:cubicBezTo>
                  <a:pt x="217186" y="840581"/>
                  <a:pt x="47729" y="696513"/>
                  <a:pt x="8539" y="504993"/>
                </a:cubicBezTo>
                <a:lnTo>
                  <a:pt x="0" y="420291"/>
                </a:lnTo>
                <a:lnTo>
                  <a:pt x="8539" y="335588"/>
                </a:lnTo>
                <a:cubicBezTo>
                  <a:pt x="47729" y="144069"/>
                  <a:pt x="217186" y="0"/>
                  <a:pt x="420291" y="0"/>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ru-RU" sz="1350"/>
          </a:p>
        </p:txBody>
      </p:sp>
      <p:sp>
        <p:nvSpPr>
          <p:cNvPr id="127" name="Oval 127"/>
          <p:cNvSpPr>
            <a:spLocks noChangeArrowheads="1"/>
          </p:cNvSpPr>
          <p:nvPr/>
        </p:nvSpPr>
        <p:spPr bwMode="auto">
          <a:xfrm>
            <a:off x="3469481" y="1682353"/>
            <a:ext cx="205979" cy="205979"/>
          </a:xfrm>
          <a:prstGeom prst="ellipse">
            <a:avLst/>
          </a:prstGeom>
          <a:solidFill>
            <a:schemeClr val="bg1"/>
          </a:solidFill>
          <a:ln w="38100" cap="rnd">
            <a:solidFill>
              <a:schemeClr val="accent3"/>
            </a:solidFill>
            <a:prstDash val="solid"/>
            <a:round/>
            <a:headEnd/>
            <a:tailEnd/>
          </a:ln>
        </p:spPr>
        <p:txBody>
          <a:bodyPr vert="horz" wrap="square" lIns="68580" tIns="34290" rIns="68580" bIns="34290" numCol="1" anchor="t" anchorCtr="0" compatLnSpc="1">
            <a:prstTxWarp prst="textNoShape">
              <a:avLst/>
            </a:prstTxWarp>
          </a:bodyPr>
          <a:lstStyle/>
          <a:p>
            <a:endParaRPr lang="ru-RU" sz="1350"/>
          </a:p>
        </p:txBody>
      </p:sp>
      <p:sp>
        <p:nvSpPr>
          <p:cNvPr id="158" name="TextBox 157"/>
          <p:cNvSpPr txBox="1"/>
          <p:nvPr/>
        </p:nvSpPr>
        <p:spPr>
          <a:xfrm>
            <a:off x="606675" y="1144548"/>
            <a:ext cx="2577133" cy="523220"/>
          </a:xfrm>
          <a:prstGeom prst="rect">
            <a:avLst/>
          </a:prstGeom>
          <a:noFill/>
        </p:spPr>
        <p:txBody>
          <a:bodyPr wrap="square" rtlCol="0">
            <a:spAutoFit/>
          </a:bodyPr>
          <a:lstStyle/>
          <a:p>
            <a:r>
              <a:rPr kumimoji="0" lang="pt-BR" sz="10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TÍTULO AQUI</a:t>
            </a:r>
          </a:p>
          <a:p>
            <a:r>
              <a:rPr lang="pt-BR" sz="900" dirty="0">
                <a:solidFill>
                  <a:schemeClr val="bg1"/>
                </a:solidFill>
                <a:latin typeface="Heebo" pitchFamily="2" charset="-79"/>
                <a:cs typeface="Heebo" pitchFamily="2" charset="-79"/>
              </a:rPr>
              <a:t>Escreva seu texto aqui escreva seu texto aqui escreva seu texto aqui escreva seu texto aqui</a:t>
            </a:r>
            <a:endParaRPr lang="ru-RU" sz="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2" name="Oval 122"/>
          <p:cNvSpPr>
            <a:spLocks noChangeArrowheads="1"/>
          </p:cNvSpPr>
          <p:nvPr/>
        </p:nvSpPr>
        <p:spPr bwMode="auto">
          <a:xfrm>
            <a:off x="5688806" y="3265885"/>
            <a:ext cx="204788" cy="205979"/>
          </a:xfrm>
          <a:prstGeom prst="ellipse">
            <a:avLst/>
          </a:prstGeom>
          <a:solidFill>
            <a:schemeClr val="bg1"/>
          </a:solidFill>
          <a:ln w="38100" cap="rnd">
            <a:solidFill>
              <a:schemeClr val="accent5"/>
            </a:solidFill>
            <a:prstDash val="solid"/>
            <a:round/>
            <a:headEnd/>
            <a:tailEnd/>
          </a:ln>
        </p:spPr>
        <p:txBody>
          <a:bodyPr vert="horz" wrap="square" lIns="68580" tIns="34290" rIns="68580" bIns="34290" numCol="1" anchor="t" anchorCtr="0" compatLnSpc="1">
            <a:prstTxWarp prst="textNoShape">
              <a:avLst/>
            </a:prstTxWarp>
          </a:bodyPr>
          <a:lstStyle/>
          <a:p>
            <a:endParaRPr lang="ru-RU" sz="1350"/>
          </a:p>
        </p:txBody>
      </p:sp>
      <p:sp>
        <p:nvSpPr>
          <p:cNvPr id="123" name="Oval 123"/>
          <p:cNvSpPr>
            <a:spLocks noChangeArrowheads="1"/>
          </p:cNvSpPr>
          <p:nvPr/>
        </p:nvSpPr>
        <p:spPr bwMode="auto">
          <a:xfrm>
            <a:off x="5931694" y="2474119"/>
            <a:ext cx="204788" cy="205979"/>
          </a:xfrm>
          <a:prstGeom prst="ellipse">
            <a:avLst/>
          </a:prstGeom>
          <a:solidFill>
            <a:schemeClr val="bg1"/>
          </a:solidFill>
          <a:ln w="38100" cap="rnd">
            <a:solidFill>
              <a:schemeClr val="accent4"/>
            </a:solidFill>
            <a:prstDash val="solid"/>
            <a:round/>
            <a:headEnd/>
            <a:tailEnd/>
          </a:ln>
        </p:spPr>
        <p:txBody>
          <a:bodyPr vert="horz" wrap="square" lIns="68580" tIns="34290" rIns="68580" bIns="34290" numCol="1" anchor="t" anchorCtr="0" compatLnSpc="1">
            <a:prstTxWarp prst="textNoShape">
              <a:avLst/>
            </a:prstTxWarp>
          </a:bodyPr>
          <a:lstStyle/>
          <a:p>
            <a:endParaRPr lang="ru-RU" sz="1350"/>
          </a:p>
        </p:txBody>
      </p:sp>
      <p:sp>
        <p:nvSpPr>
          <p:cNvPr id="124" name="Oval 124"/>
          <p:cNvSpPr>
            <a:spLocks noChangeArrowheads="1"/>
          </p:cNvSpPr>
          <p:nvPr/>
        </p:nvSpPr>
        <p:spPr bwMode="auto">
          <a:xfrm>
            <a:off x="5688806" y="1682353"/>
            <a:ext cx="204788" cy="205979"/>
          </a:xfrm>
          <a:prstGeom prst="ellipse">
            <a:avLst/>
          </a:prstGeom>
          <a:solidFill>
            <a:schemeClr val="bg1"/>
          </a:solidFill>
          <a:ln w="38100" cap="rnd">
            <a:solidFill>
              <a:schemeClr val="accent6"/>
            </a:solidFill>
            <a:prstDash val="solid"/>
            <a:round/>
            <a:headEnd/>
            <a:tailEnd/>
          </a:ln>
        </p:spPr>
        <p:txBody>
          <a:bodyPr vert="horz" wrap="square" lIns="68580" tIns="34290" rIns="68580" bIns="34290" numCol="1" anchor="t" anchorCtr="0" compatLnSpc="1">
            <a:prstTxWarp prst="textNoShape">
              <a:avLst/>
            </a:prstTxWarp>
          </a:bodyPr>
          <a:lstStyle/>
          <a:p>
            <a:endParaRPr lang="ru-RU" sz="1350"/>
          </a:p>
        </p:txBody>
      </p:sp>
      <p:pic>
        <p:nvPicPr>
          <p:cNvPr id="60" name="Gráfico 59" descr="Lâmpada com preenchimento sólido">
            <a:extLst>
              <a:ext uri="{FF2B5EF4-FFF2-40B4-BE49-F238E27FC236}">
                <a16:creationId xmlns:a16="http://schemas.microsoft.com/office/drawing/2014/main" id="{A195BCC9-70AE-429C-9159-B81C577C09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99591" y="1992260"/>
            <a:ext cx="755703" cy="755703"/>
          </a:xfrm>
          <a:prstGeom prst="rect">
            <a:avLst/>
          </a:prstGeom>
        </p:spPr>
      </p:pic>
      <p:sp>
        <p:nvSpPr>
          <p:cNvPr id="72" name="Forma Livre: Forma 71">
            <a:extLst>
              <a:ext uri="{FF2B5EF4-FFF2-40B4-BE49-F238E27FC236}">
                <a16:creationId xmlns:a16="http://schemas.microsoft.com/office/drawing/2014/main" id="{E7949976-4214-4B5F-926B-F04BE1DD7D72}"/>
              </a:ext>
            </a:extLst>
          </p:cNvPr>
          <p:cNvSpPr/>
          <p:nvPr/>
        </p:nvSpPr>
        <p:spPr>
          <a:xfrm>
            <a:off x="5974556" y="3334345"/>
            <a:ext cx="2863711" cy="840582"/>
          </a:xfrm>
          <a:custGeom>
            <a:avLst/>
            <a:gdLst>
              <a:gd name="connsiteX0" fmla="*/ 1294104 w 2863711"/>
              <a:gd name="connsiteY0" fmla="*/ 0 h 840582"/>
              <a:gd name="connsiteX1" fmla="*/ 2443420 w 2863711"/>
              <a:gd name="connsiteY1" fmla="*/ 0 h 840582"/>
              <a:gd name="connsiteX2" fmla="*/ 2863711 w 2863711"/>
              <a:gd name="connsiteY2" fmla="*/ 420291 h 840582"/>
              <a:gd name="connsiteX3" fmla="*/ 2863710 w 2863711"/>
              <a:gd name="connsiteY3" fmla="*/ 420291 h 840582"/>
              <a:gd name="connsiteX4" fmla="*/ 2443419 w 2863711"/>
              <a:gd name="connsiteY4" fmla="*/ 840582 h 840582"/>
              <a:gd name="connsiteX5" fmla="*/ 1294104 w 2863711"/>
              <a:gd name="connsiteY5" fmla="*/ 840581 h 840582"/>
              <a:gd name="connsiteX6" fmla="*/ 1288202 w 2863711"/>
              <a:gd name="connsiteY6" fmla="*/ 839986 h 840582"/>
              <a:gd name="connsiteX7" fmla="*/ 1123409 w 2863711"/>
              <a:gd name="connsiteY7" fmla="*/ 839986 h 840582"/>
              <a:gd name="connsiteX8" fmla="*/ 479663 w 2863711"/>
              <a:gd name="connsiteY8" fmla="*/ 839986 h 840582"/>
              <a:gd name="connsiteX9" fmla="*/ 476808 w 2863711"/>
              <a:gd name="connsiteY9" fmla="*/ 839986 h 840582"/>
              <a:gd name="connsiteX10" fmla="*/ 453967 w 2863711"/>
              <a:gd name="connsiteY10" fmla="*/ 839986 h 840582"/>
              <a:gd name="connsiteX11" fmla="*/ 451112 w 2863711"/>
              <a:gd name="connsiteY11" fmla="*/ 839986 h 840582"/>
              <a:gd name="connsiteX12" fmla="*/ 102785 w 2863711"/>
              <a:gd name="connsiteY12" fmla="*/ 603015 h 840582"/>
              <a:gd name="connsiteX13" fmla="*/ 82799 w 2863711"/>
              <a:gd name="connsiteY13" fmla="*/ 277537 h 840582"/>
              <a:gd name="connsiteX14" fmla="*/ 0 w 2863711"/>
              <a:gd name="connsiteY14" fmla="*/ 120508 h 840582"/>
              <a:gd name="connsiteX15" fmla="*/ 179874 w 2863711"/>
              <a:gd name="connsiteY15" fmla="*/ 126218 h 840582"/>
              <a:gd name="connsiteX16" fmla="*/ 296934 w 2863711"/>
              <a:gd name="connsiteY16" fmla="*/ 43421 h 840582"/>
              <a:gd name="connsiteX17" fmla="*/ 451112 w 2863711"/>
              <a:gd name="connsiteY17" fmla="*/ 595 h 840582"/>
              <a:gd name="connsiteX18" fmla="*/ 468243 w 2863711"/>
              <a:gd name="connsiteY18" fmla="*/ 595 h 840582"/>
              <a:gd name="connsiteX19" fmla="*/ 473953 w 2863711"/>
              <a:gd name="connsiteY19" fmla="*/ 595 h 840582"/>
              <a:gd name="connsiteX20" fmla="*/ 476808 w 2863711"/>
              <a:gd name="connsiteY20" fmla="*/ 595 h 840582"/>
              <a:gd name="connsiteX21" fmla="*/ 479663 w 2863711"/>
              <a:gd name="connsiteY21" fmla="*/ 595 h 840582"/>
              <a:gd name="connsiteX22" fmla="*/ 485374 w 2863711"/>
              <a:gd name="connsiteY22" fmla="*/ 595 h 840582"/>
              <a:gd name="connsiteX23" fmla="*/ 1227510 w 2863711"/>
              <a:gd name="connsiteY23" fmla="*/ 595 h 840582"/>
              <a:gd name="connsiteX24" fmla="*/ 1288202 w 2863711"/>
              <a:gd name="connsiteY24" fmla="*/ 595 h 84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63711" h="840582">
                <a:moveTo>
                  <a:pt x="1294104" y="0"/>
                </a:moveTo>
                <a:lnTo>
                  <a:pt x="2443420" y="0"/>
                </a:lnTo>
                <a:cubicBezTo>
                  <a:pt x="2675540" y="0"/>
                  <a:pt x="2863711" y="188171"/>
                  <a:pt x="2863711" y="420291"/>
                </a:cubicBezTo>
                <a:lnTo>
                  <a:pt x="2863710" y="420291"/>
                </a:lnTo>
                <a:cubicBezTo>
                  <a:pt x="2863710" y="652411"/>
                  <a:pt x="2675539" y="840582"/>
                  <a:pt x="2443419" y="840582"/>
                </a:cubicBezTo>
                <a:lnTo>
                  <a:pt x="1294104" y="840581"/>
                </a:lnTo>
                <a:lnTo>
                  <a:pt x="1288202" y="839986"/>
                </a:lnTo>
                <a:lnTo>
                  <a:pt x="1123409" y="839986"/>
                </a:lnTo>
                <a:cubicBezTo>
                  <a:pt x="966822" y="839986"/>
                  <a:pt x="758039" y="839986"/>
                  <a:pt x="479663" y="839986"/>
                </a:cubicBezTo>
                <a:cubicBezTo>
                  <a:pt x="479663" y="839986"/>
                  <a:pt x="479663" y="839986"/>
                  <a:pt x="476808" y="839986"/>
                </a:cubicBezTo>
                <a:cubicBezTo>
                  <a:pt x="471098" y="839986"/>
                  <a:pt x="462532" y="839986"/>
                  <a:pt x="453967" y="839986"/>
                </a:cubicBezTo>
                <a:cubicBezTo>
                  <a:pt x="453967" y="839986"/>
                  <a:pt x="451112" y="839986"/>
                  <a:pt x="451112" y="839986"/>
                </a:cubicBezTo>
                <a:cubicBezTo>
                  <a:pt x="305500" y="828566"/>
                  <a:pt x="171308" y="742914"/>
                  <a:pt x="102785" y="603015"/>
                </a:cubicBezTo>
                <a:cubicBezTo>
                  <a:pt x="51392" y="497378"/>
                  <a:pt x="48537" y="380320"/>
                  <a:pt x="82799" y="277537"/>
                </a:cubicBezTo>
                <a:cubicBezTo>
                  <a:pt x="82799" y="277537"/>
                  <a:pt x="82799" y="277537"/>
                  <a:pt x="0" y="120508"/>
                </a:cubicBezTo>
                <a:cubicBezTo>
                  <a:pt x="0" y="120508"/>
                  <a:pt x="0" y="120508"/>
                  <a:pt x="179874" y="126218"/>
                </a:cubicBezTo>
                <a:cubicBezTo>
                  <a:pt x="211280" y="91957"/>
                  <a:pt x="251252" y="63407"/>
                  <a:pt x="296934" y="43421"/>
                </a:cubicBezTo>
                <a:cubicBezTo>
                  <a:pt x="345472" y="17726"/>
                  <a:pt x="396864" y="3450"/>
                  <a:pt x="451112" y="595"/>
                </a:cubicBezTo>
                <a:cubicBezTo>
                  <a:pt x="456822" y="595"/>
                  <a:pt x="462532" y="595"/>
                  <a:pt x="468243" y="595"/>
                </a:cubicBezTo>
                <a:cubicBezTo>
                  <a:pt x="468243" y="595"/>
                  <a:pt x="468243" y="595"/>
                  <a:pt x="473953" y="595"/>
                </a:cubicBezTo>
                <a:cubicBezTo>
                  <a:pt x="473953" y="595"/>
                  <a:pt x="473953" y="595"/>
                  <a:pt x="476808" y="595"/>
                </a:cubicBezTo>
                <a:cubicBezTo>
                  <a:pt x="476808" y="595"/>
                  <a:pt x="479663" y="595"/>
                  <a:pt x="479663" y="595"/>
                </a:cubicBezTo>
                <a:cubicBezTo>
                  <a:pt x="479663" y="595"/>
                  <a:pt x="479663" y="595"/>
                  <a:pt x="485374" y="595"/>
                </a:cubicBezTo>
                <a:cubicBezTo>
                  <a:pt x="485374" y="595"/>
                  <a:pt x="485374" y="595"/>
                  <a:pt x="1227510" y="595"/>
                </a:cubicBezTo>
                <a:lnTo>
                  <a:pt x="1288202" y="59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err="1">
              <a:latin typeface="Heebo" pitchFamily="2" charset="-79"/>
              <a:cs typeface="Heebo" pitchFamily="2" charset="-79"/>
            </a:endParaRPr>
          </a:p>
        </p:txBody>
      </p:sp>
      <p:sp>
        <p:nvSpPr>
          <p:cNvPr id="71" name="Forma Livre: Forma 70">
            <a:extLst>
              <a:ext uri="{FF2B5EF4-FFF2-40B4-BE49-F238E27FC236}">
                <a16:creationId xmlns:a16="http://schemas.microsoft.com/office/drawing/2014/main" id="{8B372C5F-7130-488B-9E5B-62FD3949089A}"/>
              </a:ext>
            </a:extLst>
          </p:cNvPr>
          <p:cNvSpPr/>
          <p:nvPr/>
        </p:nvSpPr>
        <p:spPr>
          <a:xfrm>
            <a:off x="6234112" y="2153781"/>
            <a:ext cx="2604155" cy="840582"/>
          </a:xfrm>
          <a:custGeom>
            <a:avLst/>
            <a:gdLst>
              <a:gd name="connsiteX0" fmla="*/ 1034548 w 2604155"/>
              <a:gd name="connsiteY0" fmla="*/ 0 h 840582"/>
              <a:gd name="connsiteX1" fmla="*/ 2183864 w 2604155"/>
              <a:gd name="connsiteY1" fmla="*/ 0 h 840582"/>
              <a:gd name="connsiteX2" fmla="*/ 2604155 w 2604155"/>
              <a:gd name="connsiteY2" fmla="*/ 420291 h 840582"/>
              <a:gd name="connsiteX3" fmla="*/ 2604154 w 2604155"/>
              <a:gd name="connsiteY3" fmla="*/ 420291 h 840582"/>
              <a:gd name="connsiteX4" fmla="*/ 2183863 w 2604155"/>
              <a:gd name="connsiteY4" fmla="*/ 840582 h 840582"/>
              <a:gd name="connsiteX5" fmla="*/ 1034548 w 2604155"/>
              <a:gd name="connsiteY5" fmla="*/ 840581 h 840582"/>
              <a:gd name="connsiteX6" fmla="*/ 1028646 w 2604155"/>
              <a:gd name="connsiteY6" fmla="*/ 839986 h 840582"/>
              <a:gd name="connsiteX7" fmla="*/ 935618 w 2604155"/>
              <a:gd name="connsiteY7" fmla="*/ 839986 h 840582"/>
              <a:gd name="connsiteX8" fmla="*/ 565275 w 2604155"/>
              <a:gd name="connsiteY8" fmla="*/ 839986 h 840582"/>
              <a:gd name="connsiteX9" fmla="*/ 562420 w 2604155"/>
              <a:gd name="connsiteY9" fmla="*/ 839986 h 840582"/>
              <a:gd name="connsiteX10" fmla="*/ 551000 w 2604155"/>
              <a:gd name="connsiteY10" fmla="*/ 839986 h 840582"/>
              <a:gd name="connsiteX11" fmla="*/ 545290 w 2604155"/>
              <a:gd name="connsiteY11" fmla="*/ 839986 h 840582"/>
              <a:gd name="connsiteX12" fmla="*/ 342591 w 2604155"/>
              <a:gd name="connsiteY12" fmla="*/ 777175 h 840582"/>
              <a:gd name="connsiteX13" fmla="*/ 157021 w 2604155"/>
              <a:gd name="connsiteY13" fmla="*/ 511653 h 840582"/>
              <a:gd name="connsiteX14" fmla="*/ 0 w 2604155"/>
              <a:gd name="connsiteY14" fmla="*/ 420291 h 840582"/>
              <a:gd name="connsiteX15" fmla="*/ 157021 w 2604155"/>
              <a:gd name="connsiteY15" fmla="*/ 328928 h 840582"/>
              <a:gd name="connsiteX16" fmla="*/ 211264 w 2604155"/>
              <a:gd name="connsiteY16" fmla="*/ 197595 h 840582"/>
              <a:gd name="connsiteX17" fmla="*/ 545290 w 2604155"/>
              <a:gd name="connsiteY17" fmla="*/ 595 h 840582"/>
              <a:gd name="connsiteX18" fmla="*/ 548145 w 2604155"/>
              <a:gd name="connsiteY18" fmla="*/ 595 h 840582"/>
              <a:gd name="connsiteX19" fmla="*/ 559565 w 2604155"/>
              <a:gd name="connsiteY19" fmla="*/ 595 h 840582"/>
              <a:gd name="connsiteX20" fmla="*/ 568129 w 2604155"/>
              <a:gd name="connsiteY20" fmla="*/ 595 h 840582"/>
              <a:gd name="connsiteX21" fmla="*/ 841355 w 2604155"/>
              <a:gd name="connsiteY21" fmla="*/ 595 h 840582"/>
              <a:gd name="connsiteX22" fmla="*/ 1028646 w 2604155"/>
              <a:gd name="connsiteY22" fmla="*/ 595 h 84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04155" h="840582">
                <a:moveTo>
                  <a:pt x="1034548" y="0"/>
                </a:moveTo>
                <a:lnTo>
                  <a:pt x="2183864" y="0"/>
                </a:lnTo>
                <a:cubicBezTo>
                  <a:pt x="2415984" y="0"/>
                  <a:pt x="2604155" y="188171"/>
                  <a:pt x="2604155" y="420291"/>
                </a:cubicBezTo>
                <a:lnTo>
                  <a:pt x="2604154" y="420291"/>
                </a:lnTo>
                <a:cubicBezTo>
                  <a:pt x="2604154" y="652411"/>
                  <a:pt x="2415983" y="840582"/>
                  <a:pt x="2183863" y="840582"/>
                </a:cubicBezTo>
                <a:lnTo>
                  <a:pt x="1034548" y="840581"/>
                </a:lnTo>
                <a:lnTo>
                  <a:pt x="1028646" y="839986"/>
                </a:lnTo>
                <a:lnTo>
                  <a:pt x="935618" y="839986"/>
                </a:lnTo>
                <a:cubicBezTo>
                  <a:pt x="828240" y="839986"/>
                  <a:pt x="705523" y="839986"/>
                  <a:pt x="565275" y="839986"/>
                </a:cubicBezTo>
                <a:cubicBezTo>
                  <a:pt x="565275" y="839986"/>
                  <a:pt x="565275" y="839986"/>
                  <a:pt x="562420" y="839986"/>
                </a:cubicBezTo>
                <a:cubicBezTo>
                  <a:pt x="559565" y="839986"/>
                  <a:pt x="553855" y="839986"/>
                  <a:pt x="551000" y="839986"/>
                </a:cubicBezTo>
                <a:cubicBezTo>
                  <a:pt x="551000" y="839986"/>
                  <a:pt x="545290" y="839986"/>
                  <a:pt x="545290" y="839986"/>
                </a:cubicBezTo>
                <a:cubicBezTo>
                  <a:pt x="476772" y="837131"/>
                  <a:pt x="405399" y="814291"/>
                  <a:pt x="342591" y="777175"/>
                </a:cubicBezTo>
                <a:cubicBezTo>
                  <a:pt x="245523" y="714363"/>
                  <a:pt x="179860" y="617291"/>
                  <a:pt x="157021" y="511653"/>
                </a:cubicBezTo>
                <a:cubicBezTo>
                  <a:pt x="157021" y="511653"/>
                  <a:pt x="157021" y="511653"/>
                  <a:pt x="0" y="420291"/>
                </a:cubicBezTo>
                <a:cubicBezTo>
                  <a:pt x="0" y="420291"/>
                  <a:pt x="0" y="420291"/>
                  <a:pt x="157021" y="328928"/>
                </a:cubicBezTo>
                <a:cubicBezTo>
                  <a:pt x="165585" y="283247"/>
                  <a:pt x="182715" y="240421"/>
                  <a:pt x="211264" y="197595"/>
                </a:cubicBezTo>
                <a:cubicBezTo>
                  <a:pt x="285492" y="77682"/>
                  <a:pt x="411109" y="9160"/>
                  <a:pt x="545290" y="595"/>
                </a:cubicBezTo>
                <a:cubicBezTo>
                  <a:pt x="545290" y="595"/>
                  <a:pt x="545290" y="595"/>
                  <a:pt x="548145" y="595"/>
                </a:cubicBezTo>
                <a:cubicBezTo>
                  <a:pt x="551000" y="595"/>
                  <a:pt x="556710" y="595"/>
                  <a:pt x="559565" y="595"/>
                </a:cubicBezTo>
                <a:cubicBezTo>
                  <a:pt x="559565" y="595"/>
                  <a:pt x="559565" y="595"/>
                  <a:pt x="568129" y="595"/>
                </a:cubicBezTo>
                <a:cubicBezTo>
                  <a:pt x="568129" y="595"/>
                  <a:pt x="568129" y="595"/>
                  <a:pt x="841355" y="595"/>
                </a:cubicBezTo>
                <a:lnTo>
                  <a:pt x="1028646" y="59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err="1">
              <a:latin typeface="Heebo" pitchFamily="2" charset="-79"/>
              <a:cs typeface="Heebo" pitchFamily="2" charset="-79"/>
            </a:endParaRPr>
          </a:p>
        </p:txBody>
      </p:sp>
      <p:sp>
        <p:nvSpPr>
          <p:cNvPr id="70" name="Forma Livre: Forma 69">
            <a:extLst>
              <a:ext uri="{FF2B5EF4-FFF2-40B4-BE49-F238E27FC236}">
                <a16:creationId xmlns:a16="http://schemas.microsoft.com/office/drawing/2014/main" id="{D0813F05-9583-4125-80B2-931BBF2209AA}"/>
              </a:ext>
            </a:extLst>
          </p:cNvPr>
          <p:cNvSpPr/>
          <p:nvPr/>
        </p:nvSpPr>
        <p:spPr>
          <a:xfrm>
            <a:off x="5965032" y="976908"/>
            <a:ext cx="2873235" cy="840582"/>
          </a:xfrm>
          <a:custGeom>
            <a:avLst/>
            <a:gdLst>
              <a:gd name="connsiteX0" fmla="*/ 451378 w 2873235"/>
              <a:gd name="connsiteY0" fmla="*/ 0 h 840582"/>
              <a:gd name="connsiteX1" fmla="*/ 454235 w 2873235"/>
              <a:gd name="connsiteY1" fmla="*/ 0 h 840582"/>
              <a:gd name="connsiteX2" fmla="*/ 479946 w 2873235"/>
              <a:gd name="connsiteY2" fmla="*/ 0 h 840582"/>
              <a:gd name="connsiteX3" fmla="*/ 482803 w 2873235"/>
              <a:gd name="connsiteY3" fmla="*/ 0 h 840582"/>
              <a:gd name="connsiteX4" fmla="*/ 1244438 w 2873235"/>
              <a:gd name="connsiteY4" fmla="*/ 0 h 840582"/>
              <a:gd name="connsiteX5" fmla="*/ 1303628 w 2873235"/>
              <a:gd name="connsiteY5" fmla="*/ 0 h 840582"/>
              <a:gd name="connsiteX6" fmla="*/ 1422878 w 2873235"/>
              <a:gd name="connsiteY6" fmla="*/ 0 h 840582"/>
              <a:gd name="connsiteX7" fmla="*/ 1549092 w 2873235"/>
              <a:gd name="connsiteY7" fmla="*/ 0 h 840582"/>
              <a:gd name="connsiteX8" fmla="*/ 1584453 w 2873235"/>
              <a:gd name="connsiteY8" fmla="*/ 0 h 840582"/>
              <a:gd name="connsiteX9" fmla="*/ 1596966 w 2873235"/>
              <a:gd name="connsiteY9" fmla="*/ 0 h 840582"/>
              <a:gd name="connsiteX10" fmla="*/ 2452944 w 2873235"/>
              <a:gd name="connsiteY10" fmla="*/ 0 h 840582"/>
              <a:gd name="connsiteX11" fmla="*/ 2873235 w 2873235"/>
              <a:gd name="connsiteY11" fmla="*/ 420291 h 840582"/>
              <a:gd name="connsiteX12" fmla="*/ 2873234 w 2873235"/>
              <a:gd name="connsiteY12" fmla="*/ 420291 h 840582"/>
              <a:gd name="connsiteX13" fmla="*/ 2452943 w 2873235"/>
              <a:gd name="connsiteY13" fmla="*/ 840582 h 840582"/>
              <a:gd name="connsiteX14" fmla="*/ 1303628 w 2873235"/>
              <a:gd name="connsiteY14" fmla="*/ 840581 h 840582"/>
              <a:gd name="connsiteX15" fmla="*/ 1126483 w 2873235"/>
              <a:gd name="connsiteY15" fmla="*/ 840581 h 840582"/>
              <a:gd name="connsiteX16" fmla="*/ 485660 w 2873235"/>
              <a:gd name="connsiteY16" fmla="*/ 840581 h 840582"/>
              <a:gd name="connsiteX17" fmla="*/ 479946 w 2873235"/>
              <a:gd name="connsiteY17" fmla="*/ 840581 h 840582"/>
              <a:gd name="connsiteX18" fmla="*/ 477090 w 2873235"/>
              <a:gd name="connsiteY18" fmla="*/ 840581 h 840582"/>
              <a:gd name="connsiteX19" fmla="*/ 474233 w 2873235"/>
              <a:gd name="connsiteY19" fmla="*/ 840581 h 840582"/>
              <a:gd name="connsiteX20" fmla="*/ 471376 w 2873235"/>
              <a:gd name="connsiteY20" fmla="*/ 840581 h 840582"/>
              <a:gd name="connsiteX21" fmla="*/ 451378 w 2873235"/>
              <a:gd name="connsiteY21" fmla="*/ 840581 h 840582"/>
              <a:gd name="connsiteX22" fmla="*/ 297110 w 2873235"/>
              <a:gd name="connsiteY22" fmla="*/ 797694 h 840582"/>
              <a:gd name="connsiteX23" fmla="*/ 179980 w 2873235"/>
              <a:gd name="connsiteY23" fmla="*/ 714780 h 840582"/>
              <a:gd name="connsiteX24" fmla="*/ 0 w 2873235"/>
              <a:gd name="connsiteY24" fmla="*/ 720498 h 840582"/>
              <a:gd name="connsiteX25" fmla="*/ 85705 w 2873235"/>
              <a:gd name="connsiteY25" fmla="*/ 560387 h 840582"/>
              <a:gd name="connsiteX26" fmla="*/ 102845 w 2873235"/>
              <a:gd name="connsiteY26" fmla="*/ 237307 h 840582"/>
              <a:gd name="connsiteX27" fmla="*/ 451378 w 2873235"/>
              <a:gd name="connsiteY27" fmla="*/ 0 h 84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73235" h="840582">
                <a:moveTo>
                  <a:pt x="451378" y="0"/>
                </a:moveTo>
                <a:cubicBezTo>
                  <a:pt x="451378" y="0"/>
                  <a:pt x="451378" y="0"/>
                  <a:pt x="454235" y="0"/>
                </a:cubicBezTo>
                <a:cubicBezTo>
                  <a:pt x="462806" y="0"/>
                  <a:pt x="471376" y="0"/>
                  <a:pt x="479946" y="0"/>
                </a:cubicBezTo>
                <a:cubicBezTo>
                  <a:pt x="479946" y="0"/>
                  <a:pt x="479946" y="0"/>
                  <a:pt x="482803" y="0"/>
                </a:cubicBezTo>
                <a:cubicBezTo>
                  <a:pt x="482803" y="0"/>
                  <a:pt x="918023" y="0"/>
                  <a:pt x="1244438" y="0"/>
                </a:cubicBezTo>
                <a:lnTo>
                  <a:pt x="1303628" y="0"/>
                </a:lnTo>
                <a:lnTo>
                  <a:pt x="1422878" y="0"/>
                </a:lnTo>
                <a:lnTo>
                  <a:pt x="1549092" y="0"/>
                </a:lnTo>
                <a:lnTo>
                  <a:pt x="1584453" y="0"/>
                </a:lnTo>
                <a:lnTo>
                  <a:pt x="1596966" y="0"/>
                </a:lnTo>
                <a:lnTo>
                  <a:pt x="2452944" y="0"/>
                </a:lnTo>
                <a:cubicBezTo>
                  <a:pt x="2685064" y="0"/>
                  <a:pt x="2873235" y="188171"/>
                  <a:pt x="2873235" y="420291"/>
                </a:cubicBezTo>
                <a:lnTo>
                  <a:pt x="2873234" y="420291"/>
                </a:lnTo>
                <a:cubicBezTo>
                  <a:pt x="2873234" y="652411"/>
                  <a:pt x="2685063" y="840582"/>
                  <a:pt x="2452943" y="840582"/>
                </a:cubicBezTo>
                <a:lnTo>
                  <a:pt x="1303628" y="840581"/>
                </a:lnTo>
                <a:lnTo>
                  <a:pt x="1126483" y="840581"/>
                </a:lnTo>
                <a:cubicBezTo>
                  <a:pt x="970607" y="840581"/>
                  <a:pt x="762772" y="840581"/>
                  <a:pt x="485660" y="840581"/>
                </a:cubicBezTo>
                <a:cubicBezTo>
                  <a:pt x="485660" y="840581"/>
                  <a:pt x="485660" y="840581"/>
                  <a:pt x="479946" y="840581"/>
                </a:cubicBezTo>
                <a:cubicBezTo>
                  <a:pt x="479946" y="840581"/>
                  <a:pt x="479946" y="840581"/>
                  <a:pt x="477090" y="840581"/>
                </a:cubicBezTo>
                <a:cubicBezTo>
                  <a:pt x="477090" y="840581"/>
                  <a:pt x="477090" y="840581"/>
                  <a:pt x="474233" y="840581"/>
                </a:cubicBezTo>
                <a:cubicBezTo>
                  <a:pt x="474233" y="840581"/>
                  <a:pt x="474233" y="840581"/>
                  <a:pt x="471376" y="840581"/>
                </a:cubicBezTo>
                <a:cubicBezTo>
                  <a:pt x="465662" y="840581"/>
                  <a:pt x="459949" y="840581"/>
                  <a:pt x="451378" y="840581"/>
                </a:cubicBezTo>
                <a:cubicBezTo>
                  <a:pt x="399955" y="837722"/>
                  <a:pt x="345676" y="823426"/>
                  <a:pt x="297110" y="797694"/>
                </a:cubicBezTo>
                <a:cubicBezTo>
                  <a:pt x="251400" y="777680"/>
                  <a:pt x="214262" y="749089"/>
                  <a:pt x="179980" y="714780"/>
                </a:cubicBezTo>
                <a:cubicBezTo>
                  <a:pt x="179980" y="714780"/>
                  <a:pt x="179980" y="714780"/>
                  <a:pt x="0" y="720498"/>
                </a:cubicBezTo>
                <a:cubicBezTo>
                  <a:pt x="0" y="720498"/>
                  <a:pt x="0" y="720498"/>
                  <a:pt x="85705" y="560387"/>
                </a:cubicBezTo>
                <a:cubicBezTo>
                  <a:pt x="48566" y="460318"/>
                  <a:pt x="51423" y="343094"/>
                  <a:pt x="102845" y="237307"/>
                </a:cubicBezTo>
                <a:cubicBezTo>
                  <a:pt x="171409" y="97210"/>
                  <a:pt x="305680" y="11437"/>
                  <a:pt x="45137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err="1">
              <a:latin typeface="Heebo" pitchFamily="2" charset="-79"/>
              <a:cs typeface="Heebo" pitchFamily="2" charset="-79"/>
            </a:endParaRPr>
          </a:p>
        </p:txBody>
      </p:sp>
      <p:sp>
        <p:nvSpPr>
          <p:cNvPr id="73" name="TextBox 157">
            <a:extLst>
              <a:ext uri="{FF2B5EF4-FFF2-40B4-BE49-F238E27FC236}">
                <a16:creationId xmlns:a16="http://schemas.microsoft.com/office/drawing/2014/main" id="{431C6331-D1B0-44AF-B788-3EFB53F0E7BB}"/>
              </a:ext>
            </a:extLst>
          </p:cNvPr>
          <p:cNvSpPr txBox="1"/>
          <p:nvPr/>
        </p:nvSpPr>
        <p:spPr>
          <a:xfrm>
            <a:off x="606675" y="2316123"/>
            <a:ext cx="2136525" cy="523220"/>
          </a:xfrm>
          <a:prstGeom prst="rect">
            <a:avLst/>
          </a:prstGeom>
          <a:noFill/>
        </p:spPr>
        <p:txBody>
          <a:bodyPr wrap="square" rtlCol="0">
            <a:spAutoFit/>
          </a:bodyPr>
          <a:lstStyle/>
          <a:p>
            <a:r>
              <a:rPr kumimoji="0" lang="pt-BR" sz="10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TÍTULO AQUI</a:t>
            </a:r>
          </a:p>
          <a:p>
            <a:r>
              <a:rPr lang="pt-BR" sz="900" dirty="0">
                <a:solidFill>
                  <a:schemeClr val="bg1"/>
                </a:solidFill>
                <a:latin typeface="Heebo" pitchFamily="2" charset="-79"/>
                <a:cs typeface="Heebo" pitchFamily="2" charset="-79"/>
              </a:rPr>
              <a:t>Escreva seu texto aqui escreva seu texto aqui escreva seu texto aqui</a:t>
            </a:r>
            <a:endParaRPr lang="ru-RU" sz="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4" name="TextBox 157">
            <a:extLst>
              <a:ext uri="{FF2B5EF4-FFF2-40B4-BE49-F238E27FC236}">
                <a16:creationId xmlns:a16="http://schemas.microsoft.com/office/drawing/2014/main" id="{E4651DA6-31C4-4F51-9333-3BB8C3DC8FE2}"/>
              </a:ext>
            </a:extLst>
          </p:cNvPr>
          <p:cNvSpPr txBox="1"/>
          <p:nvPr/>
        </p:nvSpPr>
        <p:spPr>
          <a:xfrm>
            <a:off x="606675" y="3525798"/>
            <a:ext cx="2577133" cy="523220"/>
          </a:xfrm>
          <a:prstGeom prst="rect">
            <a:avLst/>
          </a:prstGeom>
          <a:noFill/>
        </p:spPr>
        <p:txBody>
          <a:bodyPr wrap="square" rtlCol="0">
            <a:spAutoFit/>
          </a:bodyPr>
          <a:lstStyle/>
          <a:p>
            <a:r>
              <a:rPr kumimoji="0" lang="pt-BR" sz="10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TÍTULO AQUI</a:t>
            </a:r>
          </a:p>
          <a:p>
            <a:r>
              <a:rPr lang="pt-BR" sz="900" dirty="0">
                <a:latin typeface="Heebo" pitchFamily="2" charset="-79"/>
                <a:cs typeface="Heebo" pitchFamily="2" charset="-79"/>
              </a:rPr>
              <a:t>Escreva seu texto aqui escreva seu texto aqui escreva seu texto aqui escreva seu texto aqui</a:t>
            </a:r>
            <a:endParaRPr lang="ru-RU" sz="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5" name="TextBox 157">
            <a:extLst>
              <a:ext uri="{FF2B5EF4-FFF2-40B4-BE49-F238E27FC236}">
                <a16:creationId xmlns:a16="http://schemas.microsoft.com/office/drawing/2014/main" id="{927BCFF3-A8DD-4586-BF70-D5B9D249B808}"/>
              </a:ext>
            </a:extLst>
          </p:cNvPr>
          <p:cNvSpPr txBox="1"/>
          <p:nvPr/>
        </p:nvSpPr>
        <p:spPr>
          <a:xfrm>
            <a:off x="6083550" y="1144548"/>
            <a:ext cx="2577133" cy="523220"/>
          </a:xfrm>
          <a:prstGeom prst="rect">
            <a:avLst/>
          </a:prstGeom>
          <a:noFill/>
        </p:spPr>
        <p:txBody>
          <a:bodyPr wrap="square" rtlCol="0">
            <a:spAutoFit/>
          </a:bodyPr>
          <a:lstStyle/>
          <a:p>
            <a:pPr algn="r"/>
            <a:r>
              <a:rPr kumimoji="0" lang="pt-BR" sz="10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TÍTULO AQUI</a:t>
            </a:r>
          </a:p>
          <a:p>
            <a:pPr algn="r"/>
            <a:r>
              <a:rPr lang="pt-BR" sz="900" dirty="0">
                <a:latin typeface="Heebo" pitchFamily="2" charset="-79"/>
                <a:cs typeface="Heebo" pitchFamily="2" charset="-79"/>
              </a:rPr>
              <a:t>Escreva seu texto aqui escreva seu texto aqui escreva seu texto aqui escreva seu texto aqui</a:t>
            </a:r>
            <a:endParaRPr lang="ru-RU" sz="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6" name="TextBox 157">
            <a:extLst>
              <a:ext uri="{FF2B5EF4-FFF2-40B4-BE49-F238E27FC236}">
                <a16:creationId xmlns:a16="http://schemas.microsoft.com/office/drawing/2014/main" id="{6015207A-27AB-4A69-B9EE-1AD4B93AD704}"/>
              </a:ext>
            </a:extLst>
          </p:cNvPr>
          <p:cNvSpPr txBox="1"/>
          <p:nvPr/>
        </p:nvSpPr>
        <p:spPr>
          <a:xfrm>
            <a:off x="6686123" y="2316123"/>
            <a:ext cx="1974560" cy="523220"/>
          </a:xfrm>
          <a:prstGeom prst="rect">
            <a:avLst/>
          </a:prstGeom>
          <a:noFill/>
        </p:spPr>
        <p:txBody>
          <a:bodyPr wrap="square" rtlCol="0">
            <a:spAutoFit/>
          </a:bodyPr>
          <a:lstStyle/>
          <a:p>
            <a:pPr algn="r"/>
            <a:r>
              <a:rPr kumimoji="0" lang="pt-BR" sz="10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TÍTULO AQUI</a:t>
            </a:r>
          </a:p>
          <a:p>
            <a:pPr algn="r"/>
            <a:r>
              <a:rPr lang="pt-BR" sz="900" dirty="0">
                <a:latin typeface="Heebo" pitchFamily="2" charset="-79"/>
                <a:cs typeface="Heebo" pitchFamily="2" charset="-79"/>
              </a:rPr>
              <a:t>Escreva seu texto aqui escreva seu texto aqui escreva seu texto aqui</a:t>
            </a:r>
            <a:endParaRPr lang="ru-RU" sz="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7" name="TextBox 157">
            <a:extLst>
              <a:ext uri="{FF2B5EF4-FFF2-40B4-BE49-F238E27FC236}">
                <a16:creationId xmlns:a16="http://schemas.microsoft.com/office/drawing/2014/main" id="{B3DE78A0-E4B5-4BBE-98C3-7733DD9DE5F3}"/>
              </a:ext>
            </a:extLst>
          </p:cNvPr>
          <p:cNvSpPr txBox="1"/>
          <p:nvPr/>
        </p:nvSpPr>
        <p:spPr>
          <a:xfrm>
            <a:off x="6083550" y="3525798"/>
            <a:ext cx="2577133" cy="523220"/>
          </a:xfrm>
          <a:prstGeom prst="rect">
            <a:avLst/>
          </a:prstGeom>
          <a:noFill/>
        </p:spPr>
        <p:txBody>
          <a:bodyPr wrap="square" rtlCol="0">
            <a:spAutoFit/>
          </a:bodyPr>
          <a:lstStyle/>
          <a:p>
            <a:pPr algn="r"/>
            <a:r>
              <a:rPr kumimoji="0" lang="pt-BR" sz="10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TÍTULO AQUI</a:t>
            </a:r>
          </a:p>
          <a:p>
            <a:pPr algn="r"/>
            <a:r>
              <a:rPr lang="pt-BR" sz="900" dirty="0">
                <a:latin typeface="Heebo" pitchFamily="2" charset="-79"/>
                <a:cs typeface="Heebo" pitchFamily="2" charset="-79"/>
              </a:rPr>
              <a:t>Escreva seu texto aqui escreva seu texto aqui escreva seu texto aqui escreva seu texto aqui</a:t>
            </a:r>
            <a:endParaRPr lang="ru-RU" sz="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8092208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heel(1)">
                                          <p:cBhvr>
                                            <p:cTn id="7" dur="1500"/>
                                            <p:tgtEl>
                                              <p:spTgt spid="121"/>
                                            </p:tgtEl>
                                          </p:cBhvr>
                                        </p:animEffect>
                                      </p:childTnLst>
                                    </p:cTn>
                                  </p:par>
                                </p:childTnLst>
                              </p:cTn>
                            </p:par>
                            <p:par>
                              <p:cTn id="8" fill="hold">
                                <p:stCondLst>
                                  <p:cond delay="1500"/>
                                </p:stCondLst>
                                <p:childTnLst>
                                  <p:par>
                                    <p:cTn id="9" presetID="53" presetClass="entr" presetSubtype="16" fill="hold" grpId="0" nodeType="afterEffect">
                                      <p:stCondLst>
                                        <p:cond delay="0"/>
                                      </p:stCondLst>
                                      <p:childTnLst>
                                        <p:set>
                                          <p:cBhvr>
                                            <p:cTn id="10" dur="1" fill="hold">
                                              <p:stCondLst>
                                                <p:cond delay="0"/>
                                              </p:stCondLst>
                                            </p:cTn>
                                            <p:tgtEl>
                                              <p:spTgt spid="147"/>
                                            </p:tgtEl>
                                            <p:attrNameLst>
                                              <p:attrName>style.visibility</p:attrName>
                                            </p:attrNameLst>
                                          </p:cBhvr>
                                          <p:to>
                                            <p:strVal val="visible"/>
                                          </p:to>
                                        </p:set>
                                        <p:anim calcmode="lin" valueType="num">
                                          <p:cBhvr>
                                            <p:cTn id="11" dur="500" fill="hold"/>
                                            <p:tgtEl>
                                              <p:spTgt spid="147"/>
                                            </p:tgtEl>
                                            <p:attrNameLst>
                                              <p:attrName>ppt_w</p:attrName>
                                            </p:attrNameLst>
                                          </p:cBhvr>
                                          <p:tavLst>
                                            <p:tav tm="0">
                                              <p:val>
                                                <p:fltVal val="0"/>
                                              </p:val>
                                            </p:tav>
                                            <p:tav tm="100000">
                                              <p:val>
                                                <p:strVal val="#ppt_w"/>
                                              </p:val>
                                            </p:tav>
                                          </p:tavLst>
                                        </p:anim>
                                        <p:anim calcmode="lin" valueType="num">
                                          <p:cBhvr>
                                            <p:cTn id="12" dur="500" fill="hold"/>
                                            <p:tgtEl>
                                              <p:spTgt spid="147"/>
                                            </p:tgtEl>
                                            <p:attrNameLst>
                                              <p:attrName>ppt_h</p:attrName>
                                            </p:attrNameLst>
                                          </p:cBhvr>
                                          <p:tavLst>
                                            <p:tav tm="0">
                                              <p:val>
                                                <p:fltVal val="0"/>
                                              </p:val>
                                            </p:tav>
                                            <p:tav tm="100000">
                                              <p:val>
                                                <p:strVal val="#ppt_h"/>
                                              </p:val>
                                            </p:tav>
                                          </p:tavLst>
                                        </p:anim>
                                        <p:animEffect transition="in" filter="fade">
                                          <p:cBhvr>
                                            <p:cTn id="13" dur="500"/>
                                            <p:tgtEl>
                                              <p:spTgt spid="147"/>
                                            </p:tgtEl>
                                          </p:cBhvr>
                                        </p:animEffect>
                                      </p:childTnLst>
                                    </p:cTn>
                                  </p:par>
                                  <p:par>
                                    <p:cTn id="14" presetID="2" presetClass="entr" presetSubtype="4" fill="hold" grpId="0" nodeType="withEffect" p14:presetBounceEnd="67000">
                                      <p:stCondLst>
                                        <p:cond delay="0"/>
                                      </p:stCondLst>
                                      <p:childTnLst>
                                        <p:set>
                                          <p:cBhvr>
                                            <p:cTn id="15" dur="1" fill="hold">
                                              <p:stCondLst>
                                                <p:cond delay="0"/>
                                              </p:stCondLst>
                                            </p:cTn>
                                            <p:tgtEl>
                                              <p:spTgt spid="149"/>
                                            </p:tgtEl>
                                            <p:attrNameLst>
                                              <p:attrName>style.visibility</p:attrName>
                                            </p:attrNameLst>
                                          </p:cBhvr>
                                          <p:to>
                                            <p:strVal val="visible"/>
                                          </p:to>
                                        </p:set>
                                        <p:anim calcmode="lin" valueType="num" p14:bounceEnd="67000">
                                          <p:cBhvr additive="base">
                                            <p:cTn id="16" dur="1000" fill="hold"/>
                                            <p:tgtEl>
                                              <p:spTgt spid="149"/>
                                            </p:tgtEl>
                                            <p:attrNameLst>
                                              <p:attrName>ppt_x</p:attrName>
                                            </p:attrNameLst>
                                          </p:cBhvr>
                                          <p:tavLst>
                                            <p:tav tm="0">
                                              <p:val>
                                                <p:strVal val="#ppt_x"/>
                                              </p:val>
                                            </p:tav>
                                            <p:tav tm="100000">
                                              <p:val>
                                                <p:strVal val="#ppt_x"/>
                                              </p:val>
                                            </p:tav>
                                          </p:tavLst>
                                        </p:anim>
                                        <p:anim calcmode="lin" valueType="num" p14:bounceEnd="67000">
                                          <p:cBhvr additive="base">
                                            <p:cTn id="17" dur="1000" fill="hold"/>
                                            <p:tgtEl>
                                              <p:spTgt spid="1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47" grpId="0" animBg="1"/>
          <p:bldP spid="14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heel(1)">
                                          <p:cBhvr>
                                            <p:cTn id="7" dur="1500"/>
                                            <p:tgtEl>
                                              <p:spTgt spid="121"/>
                                            </p:tgtEl>
                                          </p:cBhvr>
                                        </p:animEffect>
                                      </p:childTnLst>
                                    </p:cTn>
                                  </p:par>
                                </p:childTnLst>
                              </p:cTn>
                            </p:par>
                            <p:par>
                              <p:cTn id="8" fill="hold">
                                <p:stCondLst>
                                  <p:cond delay="1500"/>
                                </p:stCondLst>
                                <p:childTnLst>
                                  <p:par>
                                    <p:cTn id="9" presetID="53" presetClass="entr" presetSubtype="16" fill="hold" grpId="0" nodeType="afterEffect">
                                      <p:stCondLst>
                                        <p:cond delay="0"/>
                                      </p:stCondLst>
                                      <p:childTnLst>
                                        <p:set>
                                          <p:cBhvr>
                                            <p:cTn id="10" dur="1" fill="hold">
                                              <p:stCondLst>
                                                <p:cond delay="0"/>
                                              </p:stCondLst>
                                            </p:cTn>
                                            <p:tgtEl>
                                              <p:spTgt spid="147"/>
                                            </p:tgtEl>
                                            <p:attrNameLst>
                                              <p:attrName>style.visibility</p:attrName>
                                            </p:attrNameLst>
                                          </p:cBhvr>
                                          <p:to>
                                            <p:strVal val="visible"/>
                                          </p:to>
                                        </p:set>
                                        <p:anim calcmode="lin" valueType="num">
                                          <p:cBhvr>
                                            <p:cTn id="11" dur="500" fill="hold"/>
                                            <p:tgtEl>
                                              <p:spTgt spid="147"/>
                                            </p:tgtEl>
                                            <p:attrNameLst>
                                              <p:attrName>ppt_w</p:attrName>
                                            </p:attrNameLst>
                                          </p:cBhvr>
                                          <p:tavLst>
                                            <p:tav tm="0">
                                              <p:val>
                                                <p:fltVal val="0"/>
                                              </p:val>
                                            </p:tav>
                                            <p:tav tm="100000">
                                              <p:val>
                                                <p:strVal val="#ppt_w"/>
                                              </p:val>
                                            </p:tav>
                                          </p:tavLst>
                                        </p:anim>
                                        <p:anim calcmode="lin" valueType="num">
                                          <p:cBhvr>
                                            <p:cTn id="12" dur="500" fill="hold"/>
                                            <p:tgtEl>
                                              <p:spTgt spid="147"/>
                                            </p:tgtEl>
                                            <p:attrNameLst>
                                              <p:attrName>ppt_h</p:attrName>
                                            </p:attrNameLst>
                                          </p:cBhvr>
                                          <p:tavLst>
                                            <p:tav tm="0">
                                              <p:val>
                                                <p:fltVal val="0"/>
                                              </p:val>
                                            </p:tav>
                                            <p:tav tm="100000">
                                              <p:val>
                                                <p:strVal val="#ppt_h"/>
                                              </p:val>
                                            </p:tav>
                                          </p:tavLst>
                                        </p:anim>
                                        <p:animEffect transition="in" filter="fade">
                                          <p:cBhvr>
                                            <p:cTn id="13" dur="500"/>
                                            <p:tgtEl>
                                              <p:spTgt spid="147"/>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149"/>
                                            </p:tgtEl>
                                            <p:attrNameLst>
                                              <p:attrName>style.visibility</p:attrName>
                                            </p:attrNameLst>
                                          </p:cBhvr>
                                          <p:to>
                                            <p:strVal val="visible"/>
                                          </p:to>
                                        </p:set>
                                        <p:anim calcmode="lin" valueType="num">
                                          <p:cBhvr additive="base">
                                            <p:cTn id="16" dur="1000" fill="hold"/>
                                            <p:tgtEl>
                                              <p:spTgt spid="149"/>
                                            </p:tgtEl>
                                            <p:attrNameLst>
                                              <p:attrName>ppt_x</p:attrName>
                                            </p:attrNameLst>
                                          </p:cBhvr>
                                          <p:tavLst>
                                            <p:tav tm="0">
                                              <p:val>
                                                <p:strVal val="#ppt_x"/>
                                              </p:val>
                                            </p:tav>
                                            <p:tav tm="100000">
                                              <p:val>
                                                <p:strVal val="#ppt_x"/>
                                              </p:val>
                                            </p:tav>
                                          </p:tavLst>
                                        </p:anim>
                                        <p:anim calcmode="lin" valueType="num">
                                          <p:cBhvr additive="base">
                                            <p:cTn id="17" dur="1000" fill="hold"/>
                                            <p:tgtEl>
                                              <p:spTgt spid="1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47" grpId="0" animBg="1"/>
          <p:bldP spid="149"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2361248" y="788194"/>
            <a:ext cx="1715691" cy="3573066"/>
            <a:chOff x="3575050" y="1050925"/>
            <a:chExt cx="2287588" cy="4764088"/>
          </a:xfrm>
        </p:grpSpPr>
        <p:sp>
          <p:nvSpPr>
            <p:cNvPr id="6" name="Freeform 6"/>
            <p:cNvSpPr>
              <a:spLocks/>
            </p:cNvSpPr>
            <p:nvPr/>
          </p:nvSpPr>
          <p:spPr bwMode="auto">
            <a:xfrm>
              <a:off x="3575050" y="1050925"/>
              <a:ext cx="2287588" cy="1371600"/>
            </a:xfrm>
            <a:custGeom>
              <a:avLst/>
              <a:gdLst>
                <a:gd name="T0" fmla="*/ 0 w 1441"/>
                <a:gd name="T1" fmla="*/ 864 h 864"/>
                <a:gd name="T2" fmla="*/ 938 w 1441"/>
                <a:gd name="T3" fmla="*/ 0 h 864"/>
                <a:gd name="T4" fmla="*/ 1441 w 1441"/>
                <a:gd name="T5" fmla="*/ 0 h 864"/>
              </a:gdLst>
              <a:ahLst/>
              <a:cxnLst>
                <a:cxn ang="0">
                  <a:pos x="T0" y="T1"/>
                </a:cxn>
                <a:cxn ang="0">
                  <a:pos x="T2" y="T3"/>
                </a:cxn>
                <a:cxn ang="0">
                  <a:pos x="T4" y="T5"/>
                </a:cxn>
              </a:cxnLst>
              <a:rect l="0" t="0" r="r" b="b"/>
              <a:pathLst>
                <a:path w="1441" h="864">
                  <a:moveTo>
                    <a:pt x="0" y="864"/>
                  </a:moveTo>
                  <a:lnTo>
                    <a:pt x="938" y="0"/>
                  </a:lnTo>
                  <a:lnTo>
                    <a:pt x="1441" y="0"/>
                  </a:lnTo>
                </a:path>
              </a:pathLst>
            </a:custGeom>
            <a:noFill/>
            <a:ln w="1587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sz="1350"/>
            </a:p>
          </p:txBody>
        </p:sp>
        <p:sp>
          <p:nvSpPr>
            <p:cNvPr id="7" name="Freeform 7"/>
            <p:cNvSpPr>
              <a:spLocks/>
            </p:cNvSpPr>
            <p:nvPr/>
          </p:nvSpPr>
          <p:spPr bwMode="auto">
            <a:xfrm>
              <a:off x="3575050" y="4438650"/>
              <a:ext cx="2287588" cy="1376363"/>
            </a:xfrm>
            <a:custGeom>
              <a:avLst/>
              <a:gdLst>
                <a:gd name="T0" fmla="*/ 0 w 1441"/>
                <a:gd name="T1" fmla="*/ 0 h 867"/>
                <a:gd name="T2" fmla="*/ 938 w 1441"/>
                <a:gd name="T3" fmla="*/ 867 h 867"/>
                <a:gd name="T4" fmla="*/ 1441 w 1441"/>
                <a:gd name="T5" fmla="*/ 867 h 867"/>
              </a:gdLst>
              <a:ahLst/>
              <a:cxnLst>
                <a:cxn ang="0">
                  <a:pos x="T0" y="T1"/>
                </a:cxn>
                <a:cxn ang="0">
                  <a:pos x="T2" y="T3"/>
                </a:cxn>
                <a:cxn ang="0">
                  <a:pos x="T4" y="T5"/>
                </a:cxn>
              </a:cxnLst>
              <a:rect l="0" t="0" r="r" b="b"/>
              <a:pathLst>
                <a:path w="1441" h="867">
                  <a:moveTo>
                    <a:pt x="0" y="0"/>
                  </a:moveTo>
                  <a:lnTo>
                    <a:pt x="938" y="867"/>
                  </a:lnTo>
                  <a:lnTo>
                    <a:pt x="1441" y="867"/>
                  </a:lnTo>
                </a:path>
              </a:pathLst>
            </a:custGeom>
            <a:noFill/>
            <a:ln w="1587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sz="1350"/>
            </a:p>
          </p:txBody>
        </p:sp>
        <p:sp>
          <p:nvSpPr>
            <p:cNvPr id="8" name="Freeform 8"/>
            <p:cNvSpPr>
              <a:spLocks/>
            </p:cNvSpPr>
            <p:nvPr/>
          </p:nvSpPr>
          <p:spPr bwMode="auto">
            <a:xfrm>
              <a:off x="3860800" y="2239963"/>
              <a:ext cx="2001838" cy="628650"/>
            </a:xfrm>
            <a:custGeom>
              <a:avLst/>
              <a:gdLst>
                <a:gd name="T0" fmla="*/ 0 w 1261"/>
                <a:gd name="T1" fmla="*/ 396 h 396"/>
                <a:gd name="T2" fmla="*/ 758 w 1261"/>
                <a:gd name="T3" fmla="*/ 0 h 396"/>
                <a:gd name="T4" fmla="*/ 1261 w 1261"/>
                <a:gd name="T5" fmla="*/ 0 h 396"/>
              </a:gdLst>
              <a:ahLst/>
              <a:cxnLst>
                <a:cxn ang="0">
                  <a:pos x="T0" y="T1"/>
                </a:cxn>
                <a:cxn ang="0">
                  <a:pos x="T2" y="T3"/>
                </a:cxn>
                <a:cxn ang="0">
                  <a:pos x="T4" y="T5"/>
                </a:cxn>
              </a:cxnLst>
              <a:rect l="0" t="0" r="r" b="b"/>
              <a:pathLst>
                <a:path w="1261" h="396">
                  <a:moveTo>
                    <a:pt x="0" y="396"/>
                  </a:moveTo>
                  <a:lnTo>
                    <a:pt x="758" y="0"/>
                  </a:lnTo>
                  <a:lnTo>
                    <a:pt x="1261" y="0"/>
                  </a:lnTo>
                </a:path>
              </a:pathLst>
            </a:custGeom>
            <a:noFill/>
            <a:ln w="1587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sz="1350"/>
            </a:p>
          </p:txBody>
        </p:sp>
        <p:sp>
          <p:nvSpPr>
            <p:cNvPr id="9" name="Freeform 9"/>
            <p:cNvSpPr>
              <a:spLocks/>
            </p:cNvSpPr>
            <p:nvPr/>
          </p:nvSpPr>
          <p:spPr bwMode="auto">
            <a:xfrm>
              <a:off x="3868738" y="3970338"/>
              <a:ext cx="1993900" cy="655638"/>
            </a:xfrm>
            <a:custGeom>
              <a:avLst/>
              <a:gdLst>
                <a:gd name="T0" fmla="*/ 0 w 1256"/>
                <a:gd name="T1" fmla="*/ 0 h 413"/>
                <a:gd name="T2" fmla="*/ 753 w 1256"/>
                <a:gd name="T3" fmla="*/ 413 h 413"/>
                <a:gd name="T4" fmla="*/ 1256 w 1256"/>
                <a:gd name="T5" fmla="*/ 413 h 413"/>
              </a:gdLst>
              <a:ahLst/>
              <a:cxnLst>
                <a:cxn ang="0">
                  <a:pos x="T0" y="T1"/>
                </a:cxn>
                <a:cxn ang="0">
                  <a:pos x="T2" y="T3"/>
                </a:cxn>
                <a:cxn ang="0">
                  <a:pos x="T4" y="T5"/>
                </a:cxn>
              </a:cxnLst>
              <a:rect l="0" t="0" r="r" b="b"/>
              <a:pathLst>
                <a:path w="1256" h="413">
                  <a:moveTo>
                    <a:pt x="0" y="0"/>
                  </a:moveTo>
                  <a:lnTo>
                    <a:pt x="753" y="413"/>
                  </a:lnTo>
                  <a:lnTo>
                    <a:pt x="1256" y="413"/>
                  </a:lnTo>
                </a:path>
              </a:pathLst>
            </a:custGeom>
            <a:noFill/>
            <a:ln w="15875"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sz="1350"/>
            </a:p>
          </p:txBody>
        </p:sp>
        <p:sp>
          <p:nvSpPr>
            <p:cNvPr id="10" name="Line 10"/>
            <p:cNvSpPr>
              <a:spLocks noChangeShapeType="1"/>
            </p:cNvSpPr>
            <p:nvPr/>
          </p:nvSpPr>
          <p:spPr bwMode="auto">
            <a:xfrm>
              <a:off x="3967163" y="3433763"/>
              <a:ext cx="1895475" cy="0"/>
            </a:xfrm>
            <a:prstGeom prst="line">
              <a:avLst/>
            </a:prstGeom>
            <a:noFill/>
            <a:ln w="15875" cap="rnd">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ru-RU" sz="1350"/>
            </a:p>
          </p:txBody>
        </p:sp>
      </p:grpSp>
      <p:sp>
        <p:nvSpPr>
          <p:cNvPr id="11" name="Oval 11"/>
          <p:cNvSpPr>
            <a:spLocks noChangeArrowheads="1"/>
          </p:cNvSpPr>
          <p:nvPr/>
        </p:nvSpPr>
        <p:spPr bwMode="auto">
          <a:xfrm>
            <a:off x="2320767" y="1777604"/>
            <a:ext cx="80962" cy="79772"/>
          </a:xfrm>
          <a:prstGeom prst="ellipse">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12" name="Oval 12"/>
          <p:cNvSpPr>
            <a:spLocks noChangeArrowheads="1"/>
          </p:cNvSpPr>
          <p:nvPr/>
        </p:nvSpPr>
        <p:spPr bwMode="auto">
          <a:xfrm>
            <a:off x="2535079" y="2112169"/>
            <a:ext cx="77391" cy="79772"/>
          </a:xfrm>
          <a:prstGeom prst="ellipse">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13" name="Oval 13"/>
          <p:cNvSpPr>
            <a:spLocks noChangeArrowheads="1"/>
          </p:cNvSpPr>
          <p:nvPr/>
        </p:nvSpPr>
        <p:spPr bwMode="auto">
          <a:xfrm>
            <a:off x="2614852" y="2534842"/>
            <a:ext cx="80962" cy="79772"/>
          </a:xfrm>
          <a:prstGeom prst="ellipse">
            <a:avLst/>
          </a:prstGeom>
          <a:solidFill>
            <a:schemeClr val="accent3"/>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14" name="Oval 14"/>
          <p:cNvSpPr>
            <a:spLocks noChangeArrowheads="1"/>
          </p:cNvSpPr>
          <p:nvPr/>
        </p:nvSpPr>
        <p:spPr bwMode="auto">
          <a:xfrm>
            <a:off x="2541033" y="2937273"/>
            <a:ext cx="79772" cy="80963"/>
          </a:xfrm>
          <a:prstGeom prst="ellipse">
            <a:avLst/>
          </a:prstGeom>
          <a:solidFill>
            <a:schemeClr val="accent4"/>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15" name="Oval 15"/>
          <p:cNvSpPr>
            <a:spLocks noChangeArrowheads="1"/>
          </p:cNvSpPr>
          <p:nvPr/>
        </p:nvSpPr>
        <p:spPr bwMode="auto">
          <a:xfrm>
            <a:off x="2320767" y="3289698"/>
            <a:ext cx="80962" cy="79772"/>
          </a:xfrm>
          <a:prstGeom prst="ellipse">
            <a:avLst/>
          </a:prstGeom>
          <a:solidFill>
            <a:schemeClr val="accent5"/>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16" name="Oval 16"/>
          <p:cNvSpPr>
            <a:spLocks noChangeArrowheads="1"/>
          </p:cNvSpPr>
          <p:nvPr/>
        </p:nvSpPr>
        <p:spPr bwMode="auto">
          <a:xfrm>
            <a:off x="4037648" y="4320779"/>
            <a:ext cx="79772" cy="79772"/>
          </a:xfrm>
          <a:prstGeom prst="ellipse">
            <a:avLst/>
          </a:prstGeom>
          <a:solidFill>
            <a:schemeClr val="accent5"/>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17" name="Oval 17"/>
          <p:cNvSpPr>
            <a:spLocks noChangeArrowheads="1"/>
          </p:cNvSpPr>
          <p:nvPr/>
        </p:nvSpPr>
        <p:spPr bwMode="auto">
          <a:xfrm>
            <a:off x="4037648" y="3429000"/>
            <a:ext cx="79772" cy="79772"/>
          </a:xfrm>
          <a:prstGeom prst="ellipse">
            <a:avLst/>
          </a:prstGeom>
          <a:solidFill>
            <a:schemeClr val="accent4"/>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18" name="Oval 18"/>
          <p:cNvSpPr>
            <a:spLocks noChangeArrowheads="1"/>
          </p:cNvSpPr>
          <p:nvPr/>
        </p:nvSpPr>
        <p:spPr bwMode="auto">
          <a:xfrm>
            <a:off x="4037648" y="2534841"/>
            <a:ext cx="79772" cy="79772"/>
          </a:xfrm>
          <a:prstGeom prst="ellipse">
            <a:avLst/>
          </a:prstGeom>
          <a:solidFill>
            <a:schemeClr val="accent3"/>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19" name="Oval 19"/>
          <p:cNvSpPr>
            <a:spLocks noChangeArrowheads="1"/>
          </p:cNvSpPr>
          <p:nvPr/>
        </p:nvSpPr>
        <p:spPr bwMode="auto">
          <a:xfrm>
            <a:off x="4037648" y="1643063"/>
            <a:ext cx="79772" cy="79772"/>
          </a:xfrm>
          <a:prstGeom prst="ellipse">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20" name="Oval 20"/>
          <p:cNvSpPr>
            <a:spLocks noChangeArrowheads="1"/>
          </p:cNvSpPr>
          <p:nvPr/>
        </p:nvSpPr>
        <p:spPr bwMode="auto">
          <a:xfrm>
            <a:off x="4037648" y="748904"/>
            <a:ext cx="79772" cy="79772"/>
          </a:xfrm>
          <a:prstGeom prst="ellipse">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21" name="Oval 21"/>
          <p:cNvSpPr>
            <a:spLocks noChangeArrowheads="1"/>
          </p:cNvSpPr>
          <p:nvPr/>
        </p:nvSpPr>
        <p:spPr bwMode="auto">
          <a:xfrm>
            <a:off x="4182904" y="404812"/>
            <a:ext cx="765572" cy="766763"/>
          </a:xfrm>
          <a:prstGeom prst="ellipse">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22" name="Oval 22"/>
          <p:cNvSpPr>
            <a:spLocks noChangeArrowheads="1"/>
          </p:cNvSpPr>
          <p:nvPr/>
        </p:nvSpPr>
        <p:spPr bwMode="auto">
          <a:xfrm>
            <a:off x="4182904" y="1296591"/>
            <a:ext cx="765572" cy="769144"/>
          </a:xfrm>
          <a:prstGeom prst="ellipse">
            <a:avLst/>
          </a:prstGeom>
          <a:solidFill>
            <a:schemeClr val="accent2"/>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23" name="Oval 23"/>
          <p:cNvSpPr>
            <a:spLocks noChangeArrowheads="1"/>
          </p:cNvSpPr>
          <p:nvPr/>
        </p:nvSpPr>
        <p:spPr bwMode="auto">
          <a:xfrm>
            <a:off x="4182904" y="2191942"/>
            <a:ext cx="765572" cy="765572"/>
          </a:xfrm>
          <a:prstGeom prst="ellipse">
            <a:avLst/>
          </a:prstGeom>
          <a:solidFill>
            <a:schemeClr val="accent3"/>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24" name="Oval 24"/>
          <p:cNvSpPr>
            <a:spLocks noChangeArrowheads="1"/>
          </p:cNvSpPr>
          <p:nvPr/>
        </p:nvSpPr>
        <p:spPr bwMode="auto">
          <a:xfrm>
            <a:off x="4182904" y="3083719"/>
            <a:ext cx="765572" cy="769144"/>
          </a:xfrm>
          <a:prstGeom prst="ellipse">
            <a:avLst/>
          </a:prstGeom>
          <a:solidFill>
            <a:schemeClr val="accent4"/>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25" name="Oval 25"/>
          <p:cNvSpPr>
            <a:spLocks noChangeArrowheads="1"/>
          </p:cNvSpPr>
          <p:nvPr/>
        </p:nvSpPr>
        <p:spPr bwMode="auto">
          <a:xfrm>
            <a:off x="4182904" y="3977878"/>
            <a:ext cx="765572" cy="766763"/>
          </a:xfrm>
          <a:prstGeom prst="ellipse">
            <a:avLst/>
          </a:prstGeom>
          <a:solidFill>
            <a:schemeClr val="accent5"/>
          </a:solidFill>
          <a:ln>
            <a:noFill/>
          </a:ln>
        </p:spPr>
        <p:txBody>
          <a:bodyPr vert="horz" wrap="square" lIns="68580" tIns="34290" rIns="68580" bIns="34290" numCol="1" anchor="t" anchorCtr="0" compatLnSpc="1">
            <a:prstTxWarp prst="textNoShape">
              <a:avLst/>
            </a:prstTxWarp>
          </a:bodyPr>
          <a:lstStyle/>
          <a:p>
            <a:endParaRPr lang="ru-RU" sz="1350"/>
          </a:p>
        </p:txBody>
      </p:sp>
      <p:sp>
        <p:nvSpPr>
          <p:cNvPr id="33" name="TextBox 32"/>
          <p:cNvSpPr txBox="1"/>
          <p:nvPr/>
        </p:nvSpPr>
        <p:spPr>
          <a:xfrm>
            <a:off x="948037" y="2735939"/>
            <a:ext cx="1214615" cy="473206"/>
          </a:xfrm>
          <a:prstGeom prst="rect">
            <a:avLst/>
          </a:prstGeom>
          <a:noFill/>
        </p:spPr>
        <p:txBody>
          <a:bodyPr wrap="square" rtlCol="0">
            <a:spAutoFit/>
          </a:bodyPr>
          <a:lstStyle/>
          <a:p>
            <a:pPr algn="ctr"/>
            <a:r>
              <a:rPr lang="en-US" sz="825" dirty="0">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a:t>
            </a:r>
            <a:endParaRPr lang="ru-RU" sz="825"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Freeform 151"/>
          <p:cNvSpPr>
            <a:spLocks noEditPoints="1"/>
          </p:cNvSpPr>
          <p:nvPr/>
        </p:nvSpPr>
        <p:spPr bwMode="auto">
          <a:xfrm>
            <a:off x="1270324" y="2003347"/>
            <a:ext cx="549428" cy="618909"/>
          </a:xfrm>
          <a:custGeom>
            <a:avLst/>
            <a:gdLst>
              <a:gd name="T0" fmla="*/ 68 w 214"/>
              <a:gd name="T1" fmla="*/ 188 h 241"/>
              <a:gd name="T2" fmla="*/ 51 w 214"/>
              <a:gd name="T3" fmla="*/ 145 h 241"/>
              <a:gd name="T4" fmla="*/ 40 w 214"/>
              <a:gd name="T5" fmla="*/ 108 h 241"/>
              <a:gd name="T6" fmla="*/ 107 w 214"/>
              <a:gd name="T7" fmla="*/ 41 h 241"/>
              <a:gd name="T8" fmla="*/ 173 w 214"/>
              <a:gd name="T9" fmla="*/ 108 h 241"/>
              <a:gd name="T10" fmla="*/ 163 w 214"/>
              <a:gd name="T11" fmla="*/ 145 h 241"/>
              <a:gd name="T12" fmla="*/ 145 w 214"/>
              <a:gd name="T13" fmla="*/ 181 h 241"/>
              <a:gd name="T14" fmla="*/ 107 w 214"/>
              <a:gd name="T15" fmla="*/ 67 h 241"/>
              <a:gd name="T16" fmla="*/ 67 w 214"/>
              <a:gd name="T17" fmla="*/ 107 h 241"/>
              <a:gd name="T18" fmla="*/ 107 w 214"/>
              <a:gd name="T19" fmla="*/ 147 h 241"/>
              <a:gd name="T20" fmla="*/ 147 w 214"/>
              <a:gd name="T21" fmla="*/ 107 h 241"/>
              <a:gd name="T22" fmla="*/ 107 w 214"/>
              <a:gd name="T23" fmla="*/ 67 h 241"/>
              <a:gd name="T24" fmla="*/ 91 w 214"/>
              <a:gd name="T25" fmla="*/ 113 h 241"/>
              <a:gd name="T26" fmla="*/ 103 w 214"/>
              <a:gd name="T27" fmla="*/ 127 h 241"/>
              <a:gd name="T28" fmla="*/ 122 w 214"/>
              <a:gd name="T29" fmla="*/ 94 h 241"/>
              <a:gd name="T30" fmla="*/ 107 w 214"/>
              <a:gd name="T31" fmla="*/ 20 h 241"/>
              <a:gd name="T32" fmla="*/ 107 w 214"/>
              <a:gd name="T33" fmla="*/ 0 h 241"/>
              <a:gd name="T34" fmla="*/ 64 w 214"/>
              <a:gd name="T35" fmla="*/ 32 h 241"/>
              <a:gd name="T36" fmla="*/ 53 w 214"/>
              <a:gd name="T37" fmla="*/ 14 h 241"/>
              <a:gd name="T38" fmla="*/ 14 w 214"/>
              <a:gd name="T39" fmla="*/ 53 h 241"/>
              <a:gd name="T40" fmla="*/ 32 w 214"/>
              <a:gd name="T41" fmla="*/ 64 h 241"/>
              <a:gd name="T42" fmla="*/ 0 w 214"/>
              <a:gd name="T43" fmla="*/ 107 h 241"/>
              <a:gd name="T44" fmla="*/ 21 w 214"/>
              <a:gd name="T45" fmla="*/ 107 h 241"/>
              <a:gd name="T46" fmla="*/ 160 w 214"/>
              <a:gd name="T47" fmla="*/ 14 h 241"/>
              <a:gd name="T48" fmla="*/ 150 w 214"/>
              <a:gd name="T49" fmla="*/ 32 h 241"/>
              <a:gd name="T50" fmla="*/ 199 w 214"/>
              <a:gd name="T51" fmla="*/ 53 h 241"/>
              <a:gd name="T52" fmla="*/ 181 w 214"/>
              <a:gd name="T53" fmla="*/ 64 h 241"/>
              <a:gd name="T54" fmla="*/ 193 w 214"/>
              <a:gd name="T55" fmla="*/ 107 h 241"/>
              <a:gd name="T56" fmla="*/ 214 w 214"/>
              <a:gd name="T57" fmla="*/ 107 h 241"/>
              <a:gd name="T58" fmla="*/ 131 w 214"/>
              <a:gd name="T59" fmla="*/ 194 h 241"/>
              <a:gd name="T60" fmla="*/ 78 w 214"/>
              <a:gd name="T61" fmla="*/ 208 h 241"/>
              <a:gd name="T62" fmla="*/ 72 w 214"/>
              <a:gd name="T63" fmla="*/ 217 h 241"/>
              <a:gd name="T64" fmla="*/ 81 w 214"/>
              <a:gd name="T65" fmla="*/ 226 h 241"/>
              <a:gd name="T66" fmla="*/ 85 w 214"/>
              <a:gd name="T67" fmla="*/ 225 h 241"/>
              <a:gd name="T68" fmla="*/ 131 w 214"/>
              <a:gd name="T69" fmla="*/ 212 h 241"/>
              <a:gd name="T70" fmla="*/ 131 w 214"/>
              <a:gd name="T71" fmla="*/ 212 h 241"/>
              <a:gd name="T72" fmla="*/ 133 w 214"/>
              <a:gd name="T73" fmla="*/ 212 h 241"/>
              <a:gd name="T74" fmla="*/ 142 w 214"/>
              <a:gd name="T75" fmla="*/ 221 h 241"/>
              <a:gd name="T76" fmla="*/ 136 w 214"/>
              <a:gd name="T77" fmla="*/ 229 h 241"/>
              <a:gd name="T78" fmla="*/ 91 w 214"/>
              <a:gd name="T7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4" h="241">
                <a:moveTo>
                  <a:pt x="68" y="188"/>
                </a:moveTo>
                <a:cubicBezTo>
                  <a:pt x="70" y="177"/>
                  <a:pt x="65" y="167"/>
                  <a:pt x="51" y="145"/>
                </a:cubicBezTo>
                <a:cubicBezTo>
                  <a:pt x="44" y="134"/>
                  <a:pt x="40" y="121"/>
                  <a:pt x="40" y="108"/>
                </a:cubicBezTo>
                <a:cubicBezTo>
                  <a:pt x="40" y="71"/>
                  <a:pt x="70" y="41"/>
                  <a:pt x="107" y="41"/>
                </a:cubicBezTo>
                <a:cubicBezTo>
                  <a:pt x="144" y="41"/>
                  <a:pt x="173" y="71"/>
                  <a:pt x="173" y="108"/>
                </a:cubicBezTo>
                <a:cubicBezTo>
                  <a:pt x="173" y="121"/>
                  <a:pt x="170" y="134"/>
                  <a:pt x="163" y="145"/>
                </a:cubicBezTo>
                <a:cubicBezTo>
                  <a:pt x="152" y="162"/>
                  <a:pt x="147" y="172"/>
                  <a:pt x="145" y="181"/>
                </a:cubicBezTo>
                <a:moveTo>
                  <a:pt x="107" y="67"/>
                </a:moveTo>
                <a:cubicBezTo>
                  <a:pt x="85" y="67"/>
                  <a:pt x="67" y="85"/>
                  <a:pt x="67" y="107"/>
                </a:cubicBezTo>
                <a:cubicBezTo>
                  <a:pt x="67" y="129"/>
                  <a:pt x="85" y="147"/>
                  <a:pt x="107" y="147"/>
                </a:cubicBezTo>
                <a:cubicBezTo>
                  <a:pt x="129" y="147"/>
                  <a:pt x="147" y="129"/>
                  <a:pt x="147" y="107"/>
                </a:cubicBezTo>
                <a:cubicBezTo>
                  <a:pt x="147" y="85"/>
                  <a:pt x="129" y="67"/>
                  <a:pt x="107" y="67"/>
                </a:cubicBezTo>
                <a:close/>
                <a:moveTo>
                  <a:pt x="91" y="113"/>
                </a:moveTo>
                <a:cubicBezTo>
                  <a:pt x="103" y="127"/>
                  <a:pt x="103" y="127"/>
                  <a:pt x="103" y="127"/>
                </a:cubicBezTo>
                <a:cubicBezTo>
                  <a:pt x="122" y="94"/>
                  <a:pt x="122" y="94"/>
                  <a:pt x="122" y="94"/>
                </a:cubicBezTo>
                <a:moveTo>
                  <a:pt x="107" y="20"/>
                </a:moveTo>
                <a:cubicBezTo>
                  <a:pt x="107" y="0"/>
                  <a:pt x="107" y="0"/>
                  <a:pt x="107" y="0"/>
                </a:cubicBezTo>
                <a:moveTo>
                  <a:pt x="64" y="32"/>
                </a:moveTo>
                <a:cubicBezTo>
                  <a:pt x="53" y="14"/>
                  <a:pt x="53" y="14"/>
                  <a:pt x="53" y="14"/>
                </a:cubicBezTo>
                <a:moveTo>
                  <a:pt x="14" y="53"/>
                </a:moveTo>
                <a:cubicBezTo>
                  <a:pt x="32" y="64"/>
                  <a:pt x="32" y="64"/>
                  <a:pt x="32" y="64"/>
                </a:cubicBezTo>
                <a:moveTo>
                  <a:pt x="0" y="107"/>
                </a:moveTo>
                <a:cubicBezTo>
                  <a:pt x="21" y="107"/>
                  <a:pt x="21" y="107"/>
                  <a:pt x="21" y="107"/>
                </a:cubicBezTo>
                <a:moveTo>
                  <a:pt x="160" y="14"/>
                </a:moveTo>
                <a:cubicBezTo>
                  <a:pt x="150" y="32"/>
                  <a:pt x="150" y="32"/>
                  <a:pt x="150" y="32"/>
                </a:cubicBezTo>
                <a:moveTo>
                  <a:pt x="199" y="53"/>
                </a:moveTo>
                <a:cubicBezTo>
                  <a:pt x="181" y="64"/>
                  <a:pt x="181" y="64"/>
                  <a:pt x="181" y="64"/>
                </a:cubicBezTo>
                <a:moveTo>
                  <a:pt x="193" y="107"/>
                </a:moveTo>
                <a:cubicBezTo>
                  <a:pt x="214" y="107"/>
                  <a:pt x="214" y="107"/>
                  <a:pt x="214" y="107"/>
                </a:cubicBezTo>
                <a:moveTo>
                  <a:pt x="131" y="194"/>
                </a:moveTo>
                <a:cubicBezTo>
                  <a:pt x="131" y="194"/>
                  <a:pt x="78" y="208"/>
                  <a:pt x="78" y="208"/>
                </a:cubicBezTo>
                <a:cubicBezTo>
                  <a:pt x="75" y="210"/>
                  <a:pt x="72" y="213"/>
                  <a:pt x="72" y="217"/>
                </a:cubicBezTo>
                <a:cubicBezTo>
                  <a:pt x="72" y="222"/>
                  <a:pt x="76" y="226"/>
                  <a:pt x="81" y="226"/>
                </a:cubicBezTo>
                <a:cubicBezTo>
                  <a:pt x="82" y="226"/>
                  <a:pt x="85" y="225"/>
                  <a:pt x="85" y="225"/>
                </a:cubicBezTo>
                <a:cubicBezTo>
                  <a:pt x="131" y="212"/>
                  <a:pt x="131" y="212"/>
                  <a:pt x="131" y="212"/>
                </a:cubicBezTo>
                <a:cubicBezTo>
                  <a:pt x="131" y="212"/>
                  <a:pt x="131" y="212"/>
                  <a:pt x="131" y="212"/>
                </a:cubicBezTo>
                <a:cubicBezTo>
                  <a:pt x="132" y="212"/>
                  <a:pt x="132" y="212"/>
                  <a:pt x="133" y="212"/>
                </a:cubicBezTo>
                <a:cubicBezTo>
                  <a:pt x="138" y="212"/>
                  <a:pt x="142" y="216"/>
                  <a:pt x="142" y="221"/>
                </a:cubicBezTo>
                <a:cubicBezTo>
                  <a:pt x="142" y="224"/>
                  <a:pt x="139" y="228"/>
                  <a:pt x="136" y="229"/>
                </a:cubicBezTo>
                <a:cubicBezTo>
                  <a:pt x="91" y="241"/>
                  <a:pt x="91" y="241"/>
                  <a:pt x="91" y="241"/>
                </a:cubicBezTo>
              </a:path>
            </a:pathLst>
          </a:custGeom>
          <a:noFill/>
          <a:ln w="3016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sz="1350"/>
          </a:p>
        </p:txBody>
      </p:sp>
      <p:sp>
        <p:nvSpPr>
          <p:cNvPr id="55" name="Oval 147">
            <a:extLst>
              <a:ext uri="{FF2B5EF4-FFF2-40B4-BE49-F238E27FC236}">
                <a16:creationId xmlns:a16="http://schemas.microsoft.com/office/drawing/2014/main" id="{E198280D-CDAE-4D6C-A66C-06106937A90F}"/>
              </a:ext>
            </a:extLst>
          </p:cNvPr>
          <p:cNvSpPr>
            <a:spLocks noChangeArrowheads="1"/>
          </p:cNvSpPr>
          <p:nvPr/>
        </p:nvSpPr>
        <p:spPr bwMode="auto">
          <a:xfrm>
            <a:off x="422316" y="1523000"/>
            <a:ext cx="2021086" cy="2023681"/>
          </a:xfrm>
          <a:prstGeom prst="ellipse">
            <a:avLst/>
          </a:prstGeom>
          <a:solidFill>
            <a:schemeClr val="bg2"/>
          </a:solidFill>
          <a:ln>
            <a:noFill/>
          </a:ln>
          <a:effectLst>
            <a:outerShdw blurRad="406400" dist="12700" dir="2700000" sx="107000" sy="107000" algn="tl" rotWithShape="0">
              <a:srgbClr val="399AB1">
                <a:alpha val="5000"/>
              </a:srgbClr>
            </a:outerShdw>
          </a:effectLst>
        </p:spPr>
        <p:txBody>
          <a:bodyPr vert="horz" wrap="square" lIns="68580" tIns="34290" rIns="68580" bIns="34290" numCol="1" anchor="t" anchorCtr="0" compatLnSpc="1">
            <a:prstTxWarp prst="textNoShape">
              <a:avLst/>
            </a:prstTxWarp>
          </a:bodyPr>
          <a:lstStyle/>
          <a:p>
            <a:endParaRPr lang="ru-RU" sz="1350"/>
          </a:p>
        </p:txBody>
      </p:sp>
      <p:sp>
        <p:nvSpPr>
          <p:cNvPr id="56" name="TextBox 148">
            <a:extLst>
              <a:ext uri="{FF2B5EF4-FFF2-40B4-BE49-F238E27FC236}">
                <a16:creationId xmlns:a16="http://schemas.microsoft.com/office/drawing/2014/main" id="{6DF649B5-7C83-4632-8005-63EE6E9E1E5F}"/>
              </a:ext>
            </a:extLst>
          </p:cNvPr>
          <p:cNvSpPr txBox="1"/>
          <p:nvPr/>
        </p:nvSpPr>
        <p:spPr>
          <a:xfrm>
            <a:off x="732416" y="2758703"/>
            <a:ext cx="1390631" cy="461665"/>
          </a:xfrm>
          <a:prstGeom prst="rect">
            <a:avLst/>
          </a:prstGeom>
          <a:noFill/>
        </p:spPr>
        <p:txBody>
          <a:bodyPr wrap="square" rtlCol="0">
            <a:spAutoFit/>
          </a:bodyPr>
          <a:lstStyle/>
          <a:p>
            <a:pPr lvl="0" algn="ctr"/>
            <a:r>
              <a:rPr lang="pt-BR" sz="1200" b="1" dirty="0">
                <a:solidFill>
                  <a:prstClr val="black"/>
                </a:solidFill>
                <a:latin typeface="Heebo" pitchFamily="2" charset="-79"/>
                <a:ea typeface="Open Sans" panose="020B0606030504020204" pitchFamily="34" charset="0"/>
                <a:cs typeface="Heebo" pitchFamily="2" charset="-79"/>
              </a:rPr>
              <a:t>Escreva seu texto aqui</a:t>
            </a:r>
          </a:p>
        </p:txBody>
      </p:sp>
      <p:pic>
        <p:nvPicPr>
          <p:cNvPr id="57" name="Gráfico 56" descr="Lâmpada com preenchimento sólido">
            <a:extLst>
              <a:ext uri="{FF2B5EF4-FFF2-40B4-BE49-F238E27FC236}">
                <a16:creationId xmlns:a16="http://schemas.microsoft.com/office/drawing/2014/main" id="{59A5856D-6436-44BA-B746-53538B38CA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110" y="1951311"/>
            <a:ext cx="755703" cy="755703"/>
          </a:xfrm>
          <a:prstGeom prst="rect">
            <a:avLst/>
          </a:prstGeom>
        </p:spPr>
      </p:pic>
      <p:pic>
        <p:nvPicPr>
          <p:cNvPr id="58" name="Gráfico 57" descr="Aperto de mão com preenchimento sólido">
            <a:extLst>
              <a:ext uri="{FF2B5EF4-FFF2-40B4-BE49-F238E27FC236}">
                <a16:creationId xmlns:a16="http://schemas.microsoft.com/office/drawing/2014/main" id="{47019F0F-C496-4F22-8935-060628B896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81805" y="541220"/>
            <a:ext cx="567771" cy="567771"/>
          </a:xfrm>
          <a:prstGeom prst="rect">
            <a:avLst/>
          </a:prstGeom>
        </p:spPr>
      </p:pic>
      <p:pic>
        <p:nvPicPr>
          <p:cNvPr id="59" name="Gráfico 58" descr="Cabeça com engrenagens com preenchimento sólido">
            <a:extLst>
              <a:ext uri="{FF2B5EF4-FFF2-40B4-BE49-F238E27FC236}">
                <a16:creationId xmlns:a16="http://schemas.microsoft.com/office/drawing/2014/main" id="{B0D0CAF9-9BA9-4AA8-9ED5-074FBD4BE8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1074" y="3242912"/>
            <a:ext cx="469232" cy="469232"/>
          </a:xfrm>
          <a:prstGeom prst="rect">
            <a:avLst/>
          </a:prstGeom>
        </p:spPr>
      </p:pic>
      <p:pic>
        <p:nvPicPr>
          <p:cNvPr id="60" name="Gráfico 59" descr="Dinheiro com preenchimento sólido">
            <a:extLst>
              <a:ext uri="{FF2B5EF4-FFF2-40B4-BE49-F238E27FC236}">
                <a16:creationId xmlns:a16="http://schemas.microsoft.com/office/drawing/2014/main" id="{AC21C2C8-EAB1-46EA-91A8-1343740749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52403" y="1458353"/>
            <a:ext cx="426575" cy="426575"/>
          </a:xfrm>
          <a:prstGeom prst="rect">
            <a:avLst/>
          </a:prstGeom>
        </p:spPr>
      </p:pic>
      <p:pic>
        <p:nvPicPr>
          <p:cNvPr id="61" name="Gráfico 60" descr="Funcionário de escritório com preenchimento sólido">
            <a:extLst>
              <a:ext uri="{FF2B5EF4-FFF2-40B4-BE49-F238E27FC236}">
                <a16:creationId xmlns:a16="http://schemas.microsoft.com/office/drawing/2014/main" id="{64E8E051-03FC-43D7-9A16-299D66E119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07613" y="2294159"/>
            <a:ext cx="516155" cy="516155"/>
          </a:xfrm>
          <a:prstGeom prst="rect">
            <a:avLst/>
          </a:prstGeom>
        </p:spPr>
      </p:pic>
      <p:pic>
        <p:nvPicPr>
          <p:cNvPr id="3" name="Gráfico 2" descr="Desbloquear com preenchimento sólido">
            <a:extLst>
              <a:ext uri="{FF2B5EF4-FFF2-40B4-BE49-F238E27FC236}">
                <a16:creationId xmlns:a16="http://schemas.microsoft.com/office/drawing/2014/main" id="{8F21FD0B-3014-4412-8D68-1BC3495B61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31074" y="4126049"/>
            <a:ext cx="469232" cy="469232"/>
          </a:xfrm>
          <a:prstGeom prst="rect">
            <a:avLst/>
          </a:prstGeom>
        </p:spPr>
      </p:pic>
      <p:sp>
        <p:nvSpPr>
          <p:cNvPr id="62" name="CaixaDeTexto 61">
            <a:extLst>
              <a:ext uri="{FF2B5EF4-FFF2-40B4-BE49-F238E27FC236}">
                <a16:creationId xmlns:a16="http://schemas.microsoft.com/office/drawing/2014/main" id="{46B853C5-A63C-496A-A376-30D0FF580E5B}"/>
              </a:ext>
            </a:extLst>
          </p:cNvPr>
          <p:cNvSpPr txBox="1"/>
          <p:nvPr/>
        </p:nvSpPr>
        <p:spPr>
          <a:xfrm>
            <a:off x="5067063" y="341917"/>
            <a:ext cx="3000376" cy="738664"/>
          </a:xfrm>
          <a:prstGeom prst="rect">
            <a:avLst/>
          </a:prstGeom>
          <a:noFill/>
        </p:spPr>
        <p:txBody>
          <a:bodyPr wrap="square" rtlCol="0">
            <a:spAutoFit/>
          </a:bodyPr>
          <a:lstStyle/>
          <a:p>
            <a:pPr marL="0" lvl="0" indent="0">
              <a:lnSpc>
                <a:spcPct val="100000"/>
              </a:lnSpc>
              <a:buNone/>
            </a:pPr>
            <a:r>
              <a:rPr lang="pt-BR" sz="1200" b="1" dirty="0">
                <a:solidFill>
                  <a:schemeClr val="accent1"/>
                </a:solidFill>
                <a:latin typeface="Heebo" pitchFamily="2" charset="-79"/>
                <a:cs typeface="Heebo" pitchFamily="2" charset="-79"/>
              </a:rPr>
              <a:t>ITEM 1</a:t>
            </a:r>
          </a:p>
          <a:p>
            <a:pPr marL="0" lvl="0" indent="0">
              <a:lnSpc>
                <a:spcPct val="100000"/>
              </a:lnSpc>
              <a:buNone/>
            </a:pPr>
            <a:r>
              <a:rPr lang="pt-BR" sz="1000" dirty="0">
                <a:latin typeface="Heebo" pitchFamily="2" charset="-79"/>
                <a:cs typeface="Heebo" pitchFamily="2" charset="-79"/>
              </a:rPr>
              <a:t>Escreva seu texto aqui escreva seu texto aqui escreva seu texto aqui escreva seu texto aqui escreva seu texto aqui escreva seu texto aqui</a:t>
            </a:r>
          </a:p>
        </p:txBody>
      </p:sp>
      <p:sp>
        <p:nvSpPr>
          <p:cNvPr id="63" name="CaixaDeTexto 62">
            <a:extLst>
              <a:ext uri="{FF2B5EF4-FFF2-40B4-BE49-F238E27FC236}">
                <a16:creationId xmlns:a16="http://schemas.microsoft.com/office/drawing/2014/main" id="{D3A4B4E0-921A-4F50-9ADD-03AF286D4A9E}"/>
              </a:ext>
            </a:extLst>
          </p:cNvPr>
          <p:cNvSpPr txBox="1"/>
          <p:nvPr/>
        </p:nvSpPr>
        <p:spPr>
          <a:xfrm>
            <a:off x="5067063" y="1244300"/>
            <a:ext cx="3000376" cy="738664"/>
          </a:xfrm>
          <a:prstGeom prst="rect">
            <a:avLst/>
          </a:prstGeom>
          <a:noFill/>
        </p:spPr>
        <p:txBody>
          <a:bodyPr wrap="square" rtlCol="0">
            <a:spAutoFit/>
          </a:bodyPr>
          <a:lstStyle/>
          <a:p>
            <a:pPr marL="0" lvl="0" indent="0">
              <a:lnSpc>
                <a:spcPct val="100000"/>
              </a:lnSpc>
              <a:buNone/>
            </a:pPr>
            <a:r>
              <a:rPr lang="pt-BR" sz="1200" b="1" dirty="0">
                <a:solidFill>
                  <a:schemeClr val="accent2"/>
                </a:solidFill>
                <a:latin typeface="Heebo" pitchFamily="2" charset="-79"/>
                <a:cs typeface="Heebo" pitchFamily="2" charset="-79"/>
              </a:rPr>
              <a:t>ITEM 1</a:t>
            </a:r>
          </a:p>
          <a:p>
            <a:pPr marL="0" lvl="0" indent="0">
              <a:lnSpc>
                <a:spcPct val="100000"/>
              </a:lnSpc>
              <a:buNone/>
            </a:pPr>
            <a:r>
              <a:rPr lang="pt-BR" sz="1000" dirty="0">
                <a:latin typeface="Heebo" pitchFamily="2" charset="-79"/>
                <a:cs typeface="Heebo" pitchFamily="2" charset="-79"/>
              </a:rPr>
              <a:t>Escreva seu texto aqui escreva seu texto aqui escreva seu texto aqui escreva seu texto aqui escreva seu texto aqui escreva seu texto aqui</a:t>
            </a:r>
          </a:p>
        </p:txBody>
      </p:sp>
      <p:sp>
        <p:nvSpPr>
          <p:cNvPr id="64" name="CaixaDeTexto 63">
            <a:extLst>
              <a:ext uri="{FF2B5EF4-FFF2-40B4-BE49-F238E27FC236}">
                <a16:creationId xmlns:a16="http://schemas.microsoft.com/office/drawing/2014/main" id="{DAEA8BFC-D67E-4E3F-B0D0-92FC9468AF6A}"/>
              </a:ext>
            </a:extLst>
          </p:cNvPr>
          <p:cNvSpPr txBox="1"/>
          <p:nvPr/>
        </p:nvSpPr>
        <p:spPr>
          <a:xfrm>
            <a:off x="5067063" y="2146683"/>
            <a:ext cx="3000376" cy="738664"/>
          </a:xfrm>
          <a:prstGeom prst="rect">
            <a:avLst/>
          </a:prstGeom>
          <a:noFill/>
        </p:spPr>
        <p:txBody>
          <a:bodyPr wrap="square" rtlCol="0">
            <a:spAutoFit/>
          </a:bodyPr>
          <a:lstStyle/>
          <a:p>
            <a:pPr marL="0" lvl="0" indent="0">
              <a:lnSpc>
                <a:spcPct val="100000"/>
              </a:lnSpc>
              <a:buNone/>
            </a:pPr>
            <a:r>
              <a:rPr lang="pt-BR" sz="1200" b="1" dirty="0">
                <a:solidFill>
                  <a:schemeClr val="accent3"/>
                </a:solidFill>
                <a:latin typeface="Heebo" pitchFamily="2" charset="-79"/>
                <a:cs typeface="Heebo" pitchFamily="2" charset="-79"/>
              </a:rPr>
              <a:t>ITEM 1</a:t>
            </a:r>
          </a:p>
          <a:p>
            <a:pPr marL="0" lvl="0" indent="0">
              <a:lnSpc>
                <a:spcPct val="100000"/>
              </a:lnSpc>
              <a:buNone/>
            </a:pPr>
            <a:r>
              <a:rPr lang="pt-BR" sz="1000" dirty="0">
                <a:latin typeface="Heebo" pitchFamily="2" charset="-79"/>
                <a:cs typeface="Heebo" pitchFamily="2" charset="-79"/>
              </a:rPr>
              <a:t>Escreva seu texto aqui escreva seu texto aqui escreva seu texto aqui escreva seu texto aqui escreva seu texto aqui escreva seu texto aqui</a:t>
            </a:r>
          </a:p>
        </p:txBody>
      </p:sp>
      <p:sp>
        <p:nvSpPr>
          <p:cNvPr id="65" name="CaixaDeTexto 64">
            <a:extLst>
              <a:ext uri="{FF2B5EF4-FFF2-40B4-BE49-F238E27FC236}">
                <a16:creationId xmlns:a16="http://schemas.microsoft.com/office/drawing/2014/main" id="{C9A739C3-36A0-4617-A1B8-87DA155F7A13}"/>
              </a:ext>
            </a:extLst>
          </p:cNvPr>
          <p:cNvSpPr txBox="1"/>
          <p:nvPr/>
        </p:nvSpPr>
        <p:spPr>
          <a:xfrm>
            <a:off x="5067063" y="3049066"/>
            <a:ext cx="3000376" cy="738664"/>
          </a:xfrm>
          <a:prstGeom prst="rect">
            <a:avLst/>
          </a:prstGeom>
          <a:noFill/>
        </p:spPr>
        <p:txBody>
          <a:bodyPr wrap="square" rtlCol="0">
            <a:spAutoFit/>
          </a:bodyPr>
          <a:lstStyle/>
          <a:p>
            <a:pPr marL="0" lvl="0" indent="0">
              <a:lnSpc>
                <a:spcPct val="100000"/>
              </a:lnSpc>
              <a:buNone/>
            </a:pPr>
            <a:r>
              <a:rPr lang="pt-BR" sz="1200" b="1" dirty="0">
                <a:solidFill>
                  <a:schemeClr val="accent4"/>
                </a:solidFill>
                <a:latin typeface="Heebo" pitchFamily="2" charset="-79"/>
                <a:cs typeface="Heebo" pitchFamily="2" charset="-79"/>
              </a:rPr>
              <a:t>ITEM 1</a:t>
            </a:r>
          </a:p>
          <a:p>
            <a:pPr marL="0" lvl="0" indent="0">
              <a:lnSpc>
                <a:spcPct val="100000"/>
              </a:lnSpc>
              <a:buNone/>
            </a:pPr>
            <a:r>
              <a:rPr lang="pt-BR" sz="1000" dirty="0">
                <a:latin typeface="Heebo" pitchFamily="2" charset="-79"/>
                <a:cs typeface="Heebo" pitchFamily="2" charset="-79"/>
              </a:rPr>
              <a:t>Escreva seu texto aqui escreva seu texto aqui escreva seu texto aqui escreva seu texto aqui escreva seu texto aqui escreva seu texto aqui</a:t>
            </a:r>
          </a:p>
        </p:txBody>
      </p:sp>
      <p:sp>
        <p:nvSpPr>
          <p:cNvPr id="66" name="CaixaDeTexto 65">
            <a:extLst>
              <a:ext uri="{FF2B5EF4-FFF2-40B4-BE49-F238E27FC236}">
                <a16:creationId xmlns:a16="http://schemas.microsoft.com/office/drawing/2014/main" id="{D7FB5940-F0D4-4FF1-BB40-B3079C15143A}"/>
              </a:ext>
            </a:extLst>
          </p:cNvPr>
          <p:cNvSpPr txBox="1"/>
          <p:nvPr/>
        </p:nvSpPr>
        <p:spPr>
          <a:xfrm>
            <a:off x="5067063" y="3951447"/>
            <a:ext cx="3000376" cy="738664"/>
          </a:xfrm>
          <a:prstGeom prst="rect">
            <a:avLst/>
          </a:prstGeom>
          <a:noFill/>
        </p:spPr>
        <p:txBody>
          <a:bodyPr wrap="square" rtlCol="0">
            <a:spAutoFit/>
          </a:bodyPr>
          <a:lstStyle/>
          <a:p>
            <a:pPr marL="0" lvl="0" indent="0">
              <a:lnSpc>
                <a:spcPct val="100000"/>
              </a:lnSpc>
              <a:buNone/>
            </a:pPr>
            <a:r>
              <a:rPr lang="pt-BR" sz="1200" b="1" dirty="0">
                <a:solidFill>
                  <a:schemeClr val="accent5"/>
                </a:solidFill>
                <a:latin typeface="Heebo" pitchFamily="2" charset="-79"/>
                <a:cs typeface="Heebo" pitchFamily="2" charset="-79"/>
              </a:rPr>
              <a:t>ITEM 1</a:t>
            </a:r>
          </a:p>
          <a:p>
            <a:pPr marL="0" lvl="0" indent="0">
              <a:lnSpc>
                <a:spcPct val="100000"/>
              </a:lnSpc>
              <a:buNone/>
            </a:pPr>
            <a:r>
              <a:rPr lang="pt-BR" sz="1000" dirty="0">
                <a:latin typeface="Heebo" pitchFamily="2" charset="-79"/>
                <a:cs typeface="Heebo" pitchFamily="2" charset="-79"/>
              </a:rPr>
              <a:t>Escreva seu texto aqui escreva seu texto aqui escreva seu texto aqui escreva seu texto aqui escreva seu texto aqui escreva seu texto aqui</a:t>
            </a:r>
          </a:p>
        </p:txBody>
      </p:sp>
    </p:spTree>
    <p:extLst>
      <p:ext uri="{BB962C8B-B14F-4D97-AF65-F5344CB8AC3E}">
        <p14:creationId xmlns:p14="http://schemas.microsoft.com/office/powerpoint/2010/main" val="153932706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7000">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14:bounceEnd="67000">
                                          <p:cBhvr additive="base">
                                            <p:cTn id="7" dur="1000" fill="hold"/>
                                            <p:tgtEl>
                                              <p:spTgt spid="34"/>
                                            </p:tgtEl>
                                            <p:attrNameLst>
                                              <p:attrName>ppt_x</p:attrName>
                                            </p:attrNameLst>
                                          </p:cBhvr>
                                          <p:tavLst>
                                            <p:tav tm="0">
                                              <p:val>
                                                <p:strVal val="#ppt_x"/>
                                              </p:val>
                                            </p:tav>
                                            <p:tav tm="100000">
                                              <p:val>
                                                <p:strVal val="#ppt_x"/>
                                              </p:val>
                                            </p:tav>
                                          </p:tavLst>
                                        </p:anim>
                                        <p:anim calcmode="lin" valueType="num" p14:bounceEnd="67000">
                                          <p:cBhvr additive="base">
                                            <p:cTn id="8" dur="1000" fill="hold"/>
                                            <p:tgtEl>
                                              <p:spTgt spid="34"/>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14:presetBounceEnd="67000">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14:bounceEnd="67000">
                                          <p:cBhvr additive="base">
                                            <p:cTn id="12" dur="1000" fill="hold"/>
                                            <p:tgtEl>
                                              <p:spTgt spid="33"/>
                                            </p:tgtEl>
                                            <p:attrNameLst>
                                              <p:attrName>ppt_x</p:attrName>
                                            </p:attrNameLst>
                                          </p:cBhvr>
                                          <p:tavLst>
                                            <p:tav tm="0">
                                              <p:val>
                                                <p:strVal val="#ppt_x"/>
                                              </p:val>
                                            </p:tav>
                                            <p:tav tm="100000">
                                              <p:val>
                                                <p:strVal val="#ppt_x"/>
                                              </p:val>
                                            </p:tav>
                                          </p:tavLst>
                                        </p:anim>
                                        <p:anim calcmode="lin" valueType="num" p14:bounceEnd="67000">
                                          <p:cBhvr additive="base">
                                            <p:cTn id="13" dur="1000" fill="hold"/>
                                            <p:tgtEl>
                                              <p:spTgt spid="33"/>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par>
                              <p:cTn id="26" fill="hold">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par>
                              <p:cTn id="30" fill="hold">
                                <p:stCondLst>
                                  <p:cond delay="4000"/>
                                </p:stCondLst>
                                <p:childTnLst>
                                  <p:par>
                                    <p:cTn id="31" presetID="10" presetClass="entr" presetSubtype="0"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par>
                              <p:cTn id="34" fill="hold">
                                <p:stCondLst>
                                  <p:cond delay="45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par>
                              <p:cTn id="38" fill="hold">
                                <p:stCondLst>
                                  <p:cond delay="5000"/>
                                </p:stCondLst>
                                <p:childTnLst>
                                  <p:par>
                                    <p:cTn id="39" presetID="53" presetClass="entr" presetSubtype="16" fill="hold" grpId="0" nodeType="afterEffect">
                                      <p:stCondLst>
                                        <p:cond delay="0"/>
                                      </p:stCondLst>
                                      <p:childTnLst>
                                        <p:set>
                                          <p:cBhvr>
                                            <p:cTn id="40" dur="1" fill="hold">
                                              <p:stCondLst>
                                                <p:cond delay="0"/>
                                              </p:stCondLst>
                                            </p:cTn>
                                            <p:tgtEl>
                                              <p:spTgt spid="55"/>
                                            </p:tgtEl>
                                            <p:attrNameLst>
                                              <p:attrName>style.visibility</p:attrName>
                                            </p:attrNameLst>
                                          </p:cBhvr>
                                          <p:to>
                                            <p:strVal val="visible"/>
                                          </p:to>
                                        </p:set>
                                        <p:anim calcmode="lin" valueType="num">
                                          <p:cBhvr>
                                            <p:cTn id="41" dur="500" fill="hold"/>
                                            <p:tgtEl>
                                              <p:spTgt spid="55"/>
                                            </p:tgtEl>
                                            <p:attrNameLst>
                                              <p:attrName>ppt_w</p:attrName>
                                            </p:attrNameLst>
                                          </p:cBhvr>
                                          <p:tavLst>
                                            <p:tav tm="0">
                                              <p:val>
                                                <p:fltVal val="0"/>
                                              </p:val>
                                            </p:tav>
                                            <p:tav tm="100000">
                                              <p:val>
                                                <p:strVal val="#ppt_w"/>
                                              </p:val>
                                            </p:tav>
                                          </p:tavLst>
                                        </p:anim>
                                        <p:anim calcmode="lin" valueType="num">
                                          <p:cBhvr>
                                            <p:cTn id="42" dur="500" fill="hold"/>
                                            <p:tgtEl>
                                              <p:spTgt spid="55"/>
                                            </p:tgtEl>
                                            <p:attrNameLst>
                                              <p:attrName>ppt_h</p:attrName>
                                            </p:attrNameLst>
                                          </p:cBhvr>
                                          <p:tavLst>
                                            <p:tav tm="0">
                                              <p:val>
                                                <p:fltVal val="0"/>
                                              </p:val>
                                            </p:tav>
                                            <p:tav tm="100000">
                                              <p:val>
                                                <p:strVal val="#ppt_h"/>
                                              </p:val>
                                            </p:tav>
                                          </p:tavLst>
                                        </p:anim>
                                        <p:animEffect transition="in" filter="fade">
                                          <p:cBhvr>
                                            <p:cTn id="43" dur="500"/>
                                            <p:tgtEl>
                                              <p:spTgt spid="55"/>
                                            </p:tgtEl>
                                          </p:cBhvr>
                                        </p:animEffect>
                                      </p:childTnLst>
                                    </p:cTn>
                                  </p:par>
                                  <p:par>
                                    <p:cTn id="44" presetID="2" presetClass="entr" presetSubtype="4" fill="hold" grpId="0" nodeType="withEffect" p14:presetBounceEnd="67000">
                                      <p:stCondLst>
                                        <p:cond delay="0"/>
                                      </p:stCondLst>
                                      <p:childTnLst>
                                        <p:set>
                                          <p:cBhvr>
                                            <p:cTn id="45" dur="1" fill="hold">
                                              <p:stCondLst>
                                                <p:cond delay="0"/>
                                              </p:stCondLst>
                                            </p:cTn>
                                            <p:tgtEl>
                                              <p:spTgt spid="56"/>
                                            </p:tgtEl>
                                            <p:attrNameLst>
                                              <p:attrName>style.visibility</p:attrName>
                                            </p:attrNameLst>
                                          </p:cBhvr>
                                          <p:to>
                                            <p:strVal val="visible"/>
                                          </p:to>
                                        </p:set>
                                        <p:anim calcmode="lin" valueType="num" p14:bounceEnd="67000">
                                          <p:cBhvr additive="base">
                                            <p:cTn id="46" dur="1000" fill="hold"/>
                                            <p:tgtEl>
                                              <p:spTgt spid="56"/>
                                            </p:tgtEl>
                                            <p:attrNameLst>
                                              <p:attrName>ppt_x</p:attrName>
                                            </p:attrNameLst>
                                          </p:cBhvr>
                                          <p:tavLst>
                                            <p:tav tm="0">
                                              <p:val>
                                                <p:strVal val="#ppt_x"/>
                                              </p:val>
                                            </p:tav>
                                            <p:tav tm="100000">
                                              <p:val>
                                                <p:strVal val="#ppt_x"/>
                                              </p:val>
                                            </p:tav>
                                          </p:tavLst>
                                        </p:anim>
                                        <p:anim calcmode="lin" valueType="num" p14:bounceEnd="67000">
                                          <p:cBhvr additive="base">
                                            <p:cTn id="47" dur="10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33" grpId="0"/>
          <p:bldP spid="34" grpId="0" animBg="1"/>
          <p:bldP spid="55" grpId="0" animBg="1"/>
          <p:bldP spid="5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1000" fill="hold"/>
                                            <p:tgtEl>
                                              <p:spTgt spid="33"/>
                                            </p:tgtEl>
                                            <p:attrNameLst>
                                              <p:attrName>ppt_x</p:attrName>
                                            </p:attrNameLst>
                                          </p:cBhvr>
                                          <p:tavLst>
                                            <p:tav tm="0">
                                              <p:val>
                                                <p:strVal val="#ppt_x"/>
                                              </p:val>
                                            </p:tav>
                                            <p:tav tm="100000">
                                              <p:val>
                                                <p:strVal val="#ppt_x"/>
                                              </p:val>
                                            </p:tav>
                                          </p:tavLst>
                                        </p:anim>
                                        <p:anim calcmode="lin" valueType="num">
                                          <p:cBhvr additive="base">
                                            <p:cTn id="13" dur="1000" fill="hold"/>
                                            <p:tgtEl>
                                              <p:spTgt spid="33"/>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par>
                              <p:cTn id="26" fill="hold">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par>
                              <p:cTn id="30" fill="hold">
                                <p:stCondLst>
                                  <p:cond delay="4000"/>
                                </p:stCondLst>
                                <p:childTnLst>
                                  <p:par>
                                    <p:cTn id="31" presetID="10" presetClass="entr" presetSubtype="0"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par>
                              <p:cTn id="34" fill="hold">
                                <p:stCondLst>
                                  <p:cond delay="45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par>
                              <p:cTn id="38" fill="hold">
                                <p:stCondLst>
                                  <p:cond delay="5000"/>
                                </p:stCondLst>
                                <p:childTnLst>
                                  <p:par>
                                    <p:cTn id="39" presetID="53" presetClass="entr" presetSubtype="16" fill="hold" grpId="0" nodeType="afterEffect">
                                      <p:stCondLst>
                                        <p:cond delay="0"/>
                                      </p:stCondLst>
                                      <p:childTnLst>
                                        <p:set>
                                          <p:cBhvr>
                                            <p:cTn id="40" dur="1" fill="hold">
                                              <p:stCondLst>
                                                <p:cond delay="0"/>
                                              </p:stCondLst>
                                            </p:cTn>
                                            <p:tgtEl>
                                              <p:spTgt spid="55"/>
                                            </p:tgtEl>
                                            <p:attrNameLst>
                                              <p:attrName>style.visibility</p:attrName>
                                            </p:attrNameLst>
                                          </p:cBhvr>
                                          <p:to>
                                            <p:strVal val="visible"/>
                                          </p:to>
                                        </p:set>
                                        <p:anim calcmode="lin" valueType="num">
                                          <p:cBhvr>
                                            <p:cTn id="41" dur="500" fill="hold"/>
                                            <p:tgtEl>
                                              <p:spTgt spid="55"/>
                                            </p:tgtEl>
                                            <p:attrNameLst>
                                              <p:attrName>ppt_w</p:attrName>
                                            </p:attrNameLst>
                                          </p:cBhvr>
                                          <p:tavLst>
                                            <p:tav tm="0">
                                              <p:val>
                                                <p:fltVal val="0"/>
                                              </p:val>
                                            </p:tav>
                                            <p:tav tm="100000">
                                              <p:val>
                                                <p:strVal val="#ppt_w"/>
                                              </p:val>
                                            </p:tav>
                                          </p:tavLst>
                                        </p:anim>
                                        <p:anim calcmode="lin" valueType="num">
                                          <p:cBhvr>
                                            <p:cTn id="42" dur="500" fill="hold"/>
                                            <p:tgtEl>
                                              <p:spTgt spid="55"/>
                                            </p:tgtEl>
                                            <p:attrNameLst>
                                              <p:attrName>ppt_h</p:attrName>
                                            </p:attrNameLst>
                                          </p:cBhvr>
                                          <p:tavLst>
                                            <p:tav tm="0">
                                              <p:val>
                                                <p:fltVal val="0"/>
                                              </p:val>
                                            </p:tav>
                                            <p:tav tm="100000">
                                              <p:val>
                                                <p:strVal val="#ppt_h"/>
                                              </p:val>
                                            </p:tav>
                                          </p:tavLst>
                                        </p:anim>
                                        <p:animEffect transition="in" filter="fade">
                                          <p:cBhvr>
                                            <p:cTn id="43" dur="500"/>
                                            <p:tgtEl>
                                              <p:spTgt spid="55"/>
                                            </p:tgtEl>
                                          </p:cBhvr>
                                        </p:animEffect>
                                      </p:childTnLst>
                                    </p:cTn>
                                  </p:par>
                                  <p:par>
                                    <p:cTn id="44" presetID="2" presetClass="entr" presetSubtype="4" fill="hold" grpId="0" nodeType="withEffect">
                                      <p:stCondLst>
                                        <p:cond delay="0"/>
                                      </p:stCondLst>
                                      <p:childTnLst>
                                        <p:set>
                                          <p:cBhvr>
                                            <p:cTn id="45" dur="1" fill="hold">
                                              <p:stCondLst>
                                                <p:cond delay="0"/>
                                              </p:stCondLst>
                                            </p:cTn>
                                            <p:tgtEl>
                                              <p:spTgt spid="56"/>
                                            </p:tgtEl>
                                            <p:attrNameLst>
                                              <p:attrName>style.visibility</p:attrName>
                                            </p:attrNameLst>
                                          </p:cBhvr>
                                          <p:to>
                                            <p:strVal val="visible"/>
                                          </p:to>
                                        </p:set>
                                        <p:anim calcmode="lin" valueType="num">
                                          <p:cBhvr additive="base">
                                            <p:cTn id="46" dur="1000" fill="hold"/>
                                            <p:tgtEl>
                                              <p:spTgt spid="56"/>
                                            </p:tgtEl>
                                            <p:attrNameLst>
                                              <p:attrName>ppt_x</p:attrName>
                                            </p:attrNameLst>
                                          </p:cBhvr>
                                          <p:tavLst>
                                            <p:tav tm="0">
                                              <p:val>
                                                <p:strVal val="#ppt_x"/>
                                              </p:val>
                                            </p:tav>
                                            <p:tav tm="100000">
                                              <p:val>
                                                <p:strVal val="#ppt_x"/>
                                              </p:val>
                                            </p:tav>
                                          </p:tavLst>
                                        </p:anim>
                                        <p:anim calcmode="lin" valueType="num">
                                          <p:cBhvr additive="base">
                                            <p:cTn id="47" dur="10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33" grpId="0"/>
          <p:bldP spid="34" grpId="0" animBg="1"/>
          <p:bldP spid="55" grpId="0" animBg="1"/>
          <p:bldP spid="5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01"/>
          <p:cNvSpPr>
            <a:spLocks noChangeArrowheads="1"/>
          </p:cNvSpPr>
          <p:nvPr/>
        </p:nvSpPr>
        <p:spPr bwMode="auto">
          <a:xfrm>
            <a:off x="3862387" y="835819"/>
            <a:ext cx="1422797" cy="626269"/>
          </a:xfrm>
          <a:prstGeom prst="rect">
            <a:avLst/>
          </a:prstGeom>
          <a:solidFill>
            <a:schemeClr val="accent2"/>
          </a:solidFill>
          <a:ln>
            <a:noFill/>
          </a:ln>
          <a:effectLst/>
        </p:spPr>
        <p:txBody>
          <a:bodyPr vert="horz" wrap="square" lIns="0" tIns="0" rIns="0" bIns="0" numCol="1" anchor="ctr" anchorCtr="0" compatLnSpc="1">
            <a:prstTxWarp prst="textNoShape">
              <a:avLst/>
            </a:prstTxWarp>
          </a:bodyPr>
          <a:lstStyle/>
          <a:p>
            <a:pPr algn="ctr"/>
            <a:r>
              <a:rPr lang="pt-BR" sz="1000" b="1" dirty="0">
                <a:solidFill>
                  <a:schemeClr val="bg1"/>
                </a:solidFill>
                <a:latin typeface="Heebo" pitchFamily="2" charset="-79"/>
                <a:cs typeface="Heebo" pitchFamily="2" charset="-79"/>
              </a:rPr>
              <a:t>Escreva aqui</a:t>
            </a:r>
            <a:endParaRPr lang="ru-RU" sz="1000" b="1" dirty="0">
              <a:solidFill>
                <a:schemeClr val="bg1"/>
              </a:solidFill>
              <a:cs typeface="Heebo" pitchFamily="2" charset="-79"/>
            </a:endParaRPr>
          </a:p>
        </p:txBody>
      </p:sp>
      <p:sp>
        <p:nvSpPr>
          <p:cNvPr id="9" name="Rectangle 9"/>
          <p:cNvSpPr>
            <a:spLocks noChangeArrowheads="1"/>
          </p:cNvSpPr>
          <p:nvPr/>
        </p:nvSpPr>
        <p:spPr bwMode="auto">
          <a:xfrm>
            <a:off x="4817269" y="3556398"/>
            <a:ext cx="1421606" cy="626269"/>
          </a:xfrm>
          <a:prstGeom prst="rect">
            <a:avLst/>
          </a:prstGeom>
          <a:solidFill>
            <a:schemeClr val="accent5"/>
          </a:solidFill>
          <a:ln>
            <a:noFill/>
          </a:ln>
          <a:effectLst/>
        </p:spPr>
        <p:txBody>
          <a:bodyPr vert="horz" wrap="square" lIns="0" tIns="0" rIns="0" bIns="0" numCol="1" anchor="ctr" anchorCtr="0" compatLnSpc="1">
            <a:prstTxWarp prst="textNoShape">
              <a:avLst/>
            </a:prstTxWarp>
          </a:bodyPr>
          <a:lstStyle/>
          <a:p>
            <a:pPr algn="ctr"/>
            <a:r>
              <a:rPr lang="pt-BR" sz="1000" b="1">
                <a:solidFill>
                  <a:schemeClr val="bg1"/>
                </a:solidFill>
                <a:latin typeface="Heebo" pitchFamily="2" charset="-79"/>
                <a:cs typeface="Heebo" pitchFamily="2" charset="-79"/>
              </a:rPr>
              <a:t>Escreva aqui</a:t>
            </a:r>
            <a:endParaRPr lang="ru-RU" sz="1000" b="1" dirty="0">
              <a:solidFill>
                <a:schemeClr val="bg1"/>
              </a:solidFill>
              <a:cs typeface="Heebo" pitchFamily="2" charset="-79"/>
            </a:endParaRPr>
          </a:p>
        </p:txBody>
      </p:sp>
      <p:sp>
        <p:nvSpPr>
          <p:cNvPr id="12" name="Rectangle 12"/>
          <p:cNvSpPr>
            <a:spLocks noChangeArrowheads="1"/>
          </p:cNvSpPr>
          <p:nvPr/>
        </p:nvSpPr>
        <p:spPr bwMode="auto">
          <a:xfrm>
            <a:off x="6728223" y="3556398"/>
            <a:ext cx="1421606" cy="626269"/>
          </a:xfrm>
          <a:prstGeom prst="rect">
            <a:avLst/>
          </a:prstGeom>
          <a:solidFill>
            <a:schemeClr val="accent5"/>
          </a:solidFill>
          <a:ln>
            <a:noFill/>
          </a:ln>
          <a:effectLst/>
        </p:spPr>
        <p:txBody>
          <a:bodyPr vert="horz" wrap="square" lIns="0" tIns="0" rIns="0" bIns="0" numCol="1" anchor="ctr" anchorCtr="0" compatLnSpc="1">
            <a:prstTxWarp prst="textNoShape">
              <a:avLst/>
            </a:prstTxWarp>
          </a:bodyPr>
          <a:lstStyle/>
          <a:p>
            <a:pPr algn="ctr"/>
            <a:r>
              <a:rPr lang="pt-BR" sz="1000" b="1">
                <a:solidFill>
                  <a:schemeClr val="bg1"/>
                </a:solidFill>
                <a:latin typeface="Heebo" pitchFamily="2" charset="-79"/>
                <a:cs typeface="Heebo" pitchFamily="2" charset="-79"/>
              </a:rPr>
              <a:t>Escreva aqui</a:t>
            </a:r>
            <a:endParaRPr lang="ru-RU" sz="1000" b="1" dirty="0">
              <a:solidFill>
                <a:schemeClr val="bg1"/>
              </a:solidFill>
              <a:cs typeface="Heebo" pitchFamily="2" charset="-79"/>
            </a:endParaRPr>
          </a:p>
        </p:txBody>
      </p:sp>
      <p:sp>
        <p:nvSpPr>
          <p:cNvPr id="15" name="Rectangle 15"/>
          <p:cNvSpPr>
            <a:spLocks noChangeArrowheads="1"/>
          </p:cNvSpPr>
          <p:nvPr/>
        </p:nvSpPr>
        <p:spPr bwMode="auto">
          <a:xfrm>
            <a:off x="2908697" y="3556398"/>
            <a:ext cx="1422797" cy="626269"/>
          </a:xfrm>
          <a:prstGeom prst="rect">
            <a:avLst/>
          </a:prstGeom>
          <a:solidFill>
            <a:schemeClr val="accent5"/>
          </a:solidFill>
          <a:ln>
            <a:noFill/>
          </a:ln>
          <a:effectLst/>
        </p:spPr>
        <p:txBody>
          <a:bodyPr vert="horz" wrap="square" lIns="0" tIns="0" rIns="0" bIns="0" numCol="1" anchor="ctr" anchorCtr="0" compatLnSpc="1">
            <a:prstTxWarp prst="textNoShape">
              <a:avLst/>
            </a:prstTxWarp>
          </a:bodyPr>
          <a:lstStyle/>
          <a:p>
            <a:pPr algn="ctr"/>
            <a:r>
              <a:rPr lang="pt-BR" sz="1000" b="1">
                <a:solidFill>
                  <a:schemeClr val="bg1"/>
                </a:solidFill>
                <a:latin typeface="Heebo" pitchFamily="2" charset="-79"/>
                <a:cs typeface="Heebo" pitchFamily="2" charset="-79"/>
              </a:rPr>
              <a:t>Escreva aqui</a:t>
            </a:r>
            <a:endParaRPr lang="ru-RU" sz="1000" b="1" dirty="0">
              <a:solidFill>
                <a:schemeClr val="bg1"/>
              </a:solidFill>
              <a:cs typeface="Heebo" pitchFamily="2" charset="-79"/>
            </a:endParaRPr>
          </a:p>
        </p:txBody>
      </p:sp>
      <p:sp>
        <p:nvSpPr>
          <p:cNvPr id="18" name="Rectangle 18"/>
          <p:cNvSpPr>
            <a:spLocks noChangeArrowheads="1"/>
          </p:cNvSpPr>
          <p:nvPr/>
        </p:nvSpPr>
        <p:spPr bwMode="auto">
          <a:xfrm>
            <a:off x="1957388" y="2256235"/>
            <a:ext cx="1420415" cy="626269"/>
          </a:xfrm>
          <a:prstGeom prst="rect">
            <a:avLst/>
          </a:prstGeom>
          <a:solidFill>
            <a:schemeClr val="accent1"/>
          </a:solidFill>
          <a:ln>
            <a:noFill/>
          </a:ln>
          <a:effectLst/>
        </p:spPr>
        <p:txBody>
          <a:bodyPr vert="horz" wrap="square" lIns="0" tIns="0" rIns="0" bIns="0" numCol="1" anchor="ctr" anchorCtr="0" compatLnSpc="1">
            <a:prstTxWarp prst="textNoShape">
              <a:avLst/>
            </a:prstTxWarp>
          </a:bodyPr>
          <a:lstStyle/>
          <a:p>
            <a:pPr algn="ctr"/>
            <a:r>
              <a:rPr lang="pt-BR" sz="1000" b="1" dirty="0">
                <a:solidFill>
                  <a:schemeClr val="bg1"/>
                </a:solidFill>
                <a:latin typeface="Heebo" pitchFamily="2" charset="-79"/>
                <a:cs typeface="Heebo" pitchFamily="2" charset="-79"/>
              </a:rPr>
              <a:t>Escreva aqui</a:t>
            </a:r>
            <a:endParaRPr lang="ru-RU" sz="1000" b="1" dirty="0">
              <a:solidFill>
                <a:schemeClr val="bg1"/>
              </a:solidFill>
              <a:cs typeface="Heebo" pitchFamily="2" charset="-79"/>
            </a:endParaRPr>
          </a:p>
        </p:txBody>
      </p:sp>
      <p:sp>
        <p:nvSpPr>
          <p:cNvPr id="21" name="Rectangle 21"/>
          <p:cNvSpPr>
            <a:spLocks noChangeArrowheads="1"/>
          </p:cNvSpPr>
          <p:nvPr/>
        </p:nvSpPr>
        <p:spPr bwMode="auto">
          <a:xfrm>
            <a:off x="5773342" y="2256235"/>
            <a:ext cx="1420415" cy="626269"/>
          </a:xfrm>
          <a:prstGeom prst="rect">
            <a:avLst/>
          </a:prstGeom>
          <a:solidFill>
            <a:schemeClr val="accent1"/>
          </a:solidFill>
          <a:ln>
            <a:noFill/>
          </a:ln>
          <a:effectLst/>
        </p:spPr>
        <p:txBody>
          <a:bodyPr vert="horz" wrap="square" lIns="0" tIns="0" rIns="0" bIns="0" numCol="1" anchor="ctr" anchorCtr="0" compatLnSpc="1">
            <a:prstTxWarp prst="textNoShape">
              <a:avLst/>
            </a:prstTxWarp>
          </a:bodyPr>
          <a:lstStyle/>
          <a:p>
            <a:pPr algn="ctr"/>
            <a:r>
              <a:rPr lang="pt-BR" sz="1000" b="1">
                <a:solidFill>
                  <a:schemeClr val="bg1"/>
                </a:solidFill>
                <a:latin typeface="Heebo" pitchFamily="2" charset="-79"/>
                <a:cs typeface="Heebo" pitchFamily="2" charset="-79"/>
              </a:rPr>
              <a:t>Escreva aqui</a:t>
            </a:r>
            <a:endParaRPr lang="ru-RU" sz="1000" b="1" dirty="0">
              <a:solidFill>
                <a:schemeClr val="bg1"/>
              </a:solidFill>
              <a:cs typeface="Heebo" pitchFamily="2" charset="-79"/>
            </a:endParaRPr>
          </a:p>
        </p:txBody>
      </p:sp>
      <p:sp>
        <p:nvSpPr>
          <p:cNvPr id="24" name="Rectangle 24"/>
          <p:cNvSpPr>
            <a:spLocks noChangeArrowheads="1"/>
          </p:cNvSpPr>
          <p:nvPr/>
        </p:nvSpPr>
        <p:spPr bwMode="auto">
          <a:xfrm>
            <a:off x="997744" y="3556398"/>
            <a:ext cx="1422797" cy="626269"/>
          </a:xfrm>
          <a:prstGeom prst="rect">
            <a:avLst/>
          </a:prstGeom>
          <a:solidFill>
            <a:schemeClr val="accent5"/>
          </a:solidFill>
          <a:ln>
            <a:noFill/>
          </a:ln>
          <a:effectLst/>
        </p:spPr>
        <p:txBody>
          <a:bodyPr vert="horz" wrap="square" lIns="0" tIns="0" rIns="0" bIns="0" numCol="1" anchor="ctr" anchorCtr="0" compatLnSpc="1">
            <a:prstTxWarp prst="textNoShape">
              <a:avLst/>
            </a:prstTxWarp>
          </a:bodyPr>
          <a:lstStyle/>
          <a:p>
            <a:pPr algn="ctr"/>
            <a:r>
              <a:rPr lang="pt-BR" sz="1000" b="1" dirty="0">
                <a:solidFill>
                  <a:schemeClr val="bg1"/>
                </a:solidFill>
                <a:latin typeface="Heebo" pitchFamily="2" charset="-79"/>
                <a:cs typeface="Heebo" pitchFamily="2" charset="-79"/>
              </a:rPr>
              <a:t>Escreva aqui</a:t>
            </a:r>
            <a:endParaRPr lang="ru-RU" sz="1000" b="1" dirty="0">
              <a:solidFill>
                <a:schemeClr val="bg1"/>
              </a:solidFill>
              <a:cs typeface="Heebo" pitchFamily="2" charset="-79"/>
            </a:endParaRPr>
          </a:p>
        </p:txBody>
      </p:sp>
      <p:sp>
        <p:nvSpPr>
          <p:cNvPr id="2" name="Chave Direita 1">
            <a:extLst>
              <a:ext uri="{FF2B5EF4-FFF2-40B4-BE49-F238E27FC236}">
                <a16:creationId xmlns:a16="http://schemas.microsoft.com/office/drawing/2014/main" id="{0A008D78-9DAB-48D6-A0D1-CC1C9C8D2A05}"/>
              </a:ext>
            </a:extLst>
          </p:cNvPr>
          <p:cNvSpPr/>
          <p:nvPr/>
        </p:nvSpPr>
        <p:spPr>
          <a:xfrm rot="16200000">
            <a:off x="4384180" y="-25899"/>
            <a:ext cx="375642" cy="3810006"/>
          </a:xfrm>
          <a:prstGeom prst="rightBrace">
            <a:avLst>
              <a:gd name="adj1" fmla="val 46368"/>
              <a:gd name="adj2" fmla="val 50000"/>
            </a:avLst>
          </a:prstGeom>
          <a:ln>
            <a:solidFill>
              <a:schemeClr val="tx1">
                <a:lumMod val="50000"/>
                <a:lumOff val="5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1000" b="1"/>
          </a:p>
        </p:txBody>
      </p:sp>
      <p:sp>
        <p:nvSpPr>
          <p:cNvPr id="53" name="Chave Direita 52">
            <a:extLst>
              <a:ext uri="{FF2B5EF4-FFF2-40B4-BE49-F238E27FC236}">
                <a16:creationId xmlns:a16="http://schemas.microsoft.com/office/drawing/2014/main" id="{45DFA0D2-111D-4408-99B9-B8C4BDFB1A66}"/>
              </a:ext>
            </a:extLst>
          </p:cNvPr>
          <p:cNvSpPr/>
          <p:nvPr/>
        </p:nvSpPr>
        <p:spPr>
          <a:xfrm rot="16200000">
            <a:off x="2474418" y="2179141"/>
            <a:ext cx="289917" cy="2133602"/>
          </a:xfrm>
          <a:prstGeom prst="rightBrace">
            <a:avLst>
              <a:gd name="adj1" fmla="val 46368"/>
              <a:gd name="adj2" fmla="val 50000"/>
            </a:avLst>
          </a:prstGeom>
          <a:ln>
            <a:solidFill>
              <a:schemeClr val="tx1">
                <a:lumMod val="50000"/>
                <a:lumOff val="5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1000" b="1"/>
          </a:p>
        </p:txBody>
      </p:sp>
      <p:sp>
        <p:nvSpPr>
          <p:cNvPr id="54" name="Chave Direita 53">
            <a:extLst>
              <a:ext uri="{FF2B5EF4-FFF2-40B4-BE49-F238E27FC236}">
                <a16:creationId xmlns:a16="http://schemas.microsoft.com/office/drawing/2014/main" id="{315638AE-B09A-4C17-B95C-A38FEDC70BFD}"/>
              </a:ext>
            </a:extLst>
          </p:cNvPr>
          <p:cNvSpPr/>
          <p:nvPr/>
        </p:nvSpPr>
        <p:spPr>
          <a:xfrm rot="16200000">
            <a:off x="6427294" y="2179142"/>
            <a:ext cx="289917" cy="2133602"/>
          </a:xfrm>
          <a:prstGeom prst="rightBrace">
            <a:avLst>
              <a:gd name="adj1" fmla="val 46368"/>
              <a:gd name="adj2" fmla="val 50000"/>
            </a:avLst>
          </a:prstGeom>
          <a:ln>
            <a:solidFill>
              <a:schemeClr val="tx1">
                <a:lumMod val="50000"/>
                <a:lumOff val="50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1000" b="1"/>
          </a:p>
        </p:txBody>
      </p:sp>
    </p:spTree>
    <p:extLst>
      <p:ext uri="{BB962C8B-B14F-4D97-AF65-F5344CB8AC3E}">
        <p14:creationId xmlns:p14="http://schemas.microsoft.com/office/powerpoint/2010/main" val="329318086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14:presetBounceEnd="67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7000">
                                          <p:cBhvr additive="base">
                                            <p:cTn id="7" dur="1000" fill="hold"/>
                                            <p:tgtEl>
                                              <p:spTgt spid="6"/>
                                            </p:tgtEl>
                                            <p:attrNameLst>
                                              <p:attrName>ppt_x</p:attrName>
                                            </p:attrNameLst>
                                          </p:cBhvr>
                                          <p:tavLst>
                                            <p:tav tm="0">
                                              <p:val>
                                                <p:strVal val="#ppt_x"/>
                                              </p:val>
                                            </p:tav>
                                            <p:tav tm="100000">
                                              <p:val>
                                                <p:strVal val="#ppt_x"/>
                                              </p:val>
                                            </p:tav>
                                          </p:tavLst>
                                        </p:anim>
                                        <p:anim calcmode="lin" valueType="num" p14:bounceEnd="67000">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14:presetBounceEnd="67000">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14:bounceEnd="67000">
                                          <p:cBhvr additive="base">
                                            <p:cTn id="12" dur="1000" fill="hold"/>
                                            <p:tgtEl>
                                              <p:spTgt spid="18"/>
                                            </p:tgtEl>
                                            <p:attrNameLst>
                                              <p:attrName>ppt_x</p:attrName>
                                            </p:attrNameLst>
                                          </p:cBhvr>
                                          <p:tavLst>
                                            <p:tav tm="0">
                                              <p:val>
                                                <p:strVal val="0-#ppt_w/2"/>
                                              </p:val>
                                            </p:tav>
                                            <p:tav tm="100000">
                                              <p:val>
                                                <p:strVal val="#ppt_x"/>
                                              </p:val>
                                            </p:tav>
                                          </p:tavLst>
                                        </p:anim>
                                        <p:anim calcmode="lin" valueType="num" p14:bounceEnd="67000">
                                          <p:cBhvr additive="base">
                                            <p:cTn id="13" dur="1000" fill="hold"/>
                                            <p:tgtEl>
                                              <p:spTgt spid="18"/>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14:presetBounceEnd="67000">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14:bounceEnd="67000">
                                          <p:cBhvr additive="base">
                                            <p:cTn id="16" dur="1000" fill="hold"/>
                                            <p:tgtEl>
                                              <p:spTgt spid="21"/>
                                            </p:tgtEl>
                                            <p:attrNameLst>
                                              <p:attrName>ppt_x</p:attrName>
                                            </p:attrNameLst>
                                          </p:cBhvr>
                                          <p:tavLst>
                                            <p:tav tm="0">
                                              <p:val>
                                                <p:strVal val="1+#ppt_w/2"/>
                                              </p:val>
                                            </p:tav>
                                            <p:tav tm="100000">
                                              <p:val>
                                                <p:strVal val="#ppt_x"/>
                                              </p:val>
                                            </p:tav>
                                          </p:tavLst>
                                        </p:anim>
                                        <p:anim calcmode="lin" valueType="num" p14:bounceEnd="67000">
                                          <p:cBhvr additive="base">
                                            <p:cTn id="17" dur="1000" fill="hold"/>
                                            <p:tgtEl>
                                              <p:spTgt spid="21"/>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2" presetClass="entr" presetSubtype="4" fill="hold" grpId="0" nodeType="afterEffect" p14:presetBounceEnd="67000">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14:bounceEnd="67000">
                                          <p:cBhvr additive="base">
                                            <p:cTn id="21" dur="1000" fill="hold"/>
                                            <p:tgtEl>
                                              <p:spTgt spid="24"/>
                                            </p:tgtEl>
                                            <p:attrNameLst>
                                              <p:attrName>ppt_x</p:attrName>
                                            </p:attrNameLst>
                                          </p:cBhvr>
                                          <p:tavLst>
                                            <p:tav tm="0">
                                              <p:val>
                                                <p:strVal val="#ppt_x"/>
                                              </p:val>
                                            </p:tav>
                                            <p:tav tm="100000">
                                              <p:val>
                                                <p:strVal val="#ppt_x"/>
                                              </p:val>
                                            </p:tav>
                                          </p:tavLst>
                                        </p:anim>
                                        <p:anim calcmode="lin" valueType="num" p14:bounceEnd="67000">
                                          <p:cBhvr additive="base">
                                            <p:cTn id="22" dur="10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14:presetBounceEnd="67000">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14:bounceEnd="67000">
                                          <p:cBhvr additive="base">
                                            <p:cTn id="25" dur="1000" fill="hold"/>
                                            <p:tgtEl>
                                              <p:spTgt spid="15"/>
                                            </p:tgtEl>
                                            <p:attrNameLst>
                                              <p:attrName>ppt_x</p:attrName>
                                            </p:attrNameLst>
                                          </p:cBhvr>
                                          <p:tavLst>
                                            <p:tav tm="0">
                                              <p:val>
                                                <p:strVal val="#ppt_x"/>
                                              </p:val>
                                            </p:tav>
                                            <p:tav tm="100000">
                                              <p:val>
                                                <p:strVal val="#ppt_x"/>
                                              </p:val>
                                            </p:tav>
                                          </p:tavLst>
                                        </p:anim>
                                        <p:anim calcmode="lin" valueType="num" p14:bounceEnd="67000">
                                          <p:cBhvr additive="base">
                                            <p:cTn id="26" dur="10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14:presetBounceEnd="67000">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14:bounceEnd="67000">
                                          <p:cBhvr additive="base">
                                            <p:cTn id="29" dur="1000" fill="hold"/>
                                            <p:tgtEl>
                                              <p:spTgt spid="9"/>
                                            </p:tgtEl>
                                            <p:attrNameLst>
                                              <p:attrName>ppt_x</p:attrName>
                                            </p:attrNameLst>
                                          </p:cBhvr>
                                          <p:tavLst>
                                            <p:tav tm="0">
                                              <p:val>
                                                <p:strVal val="#ppt_x"/>
                                              </p:val>
                                            </p:tav>
                                            <p:tav tm="100000">
                                              <p:val>
                                                <p:strVal val="#ppt_x"/>
                                              </p:val>
                                            </p:tav>
                                          </p:tavLst>
                                        </p:anim>
                                        <p:anim calcmode="lin" valueType="num" p14:bounceEnd="67000">
                                          <p:cBhvr additive="base">
                                            <p:cTn id="30" dur="10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14:presetBounceEnd="67000">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14:bounceEnd="67000">
                                          <p:cBhvr additive="base">
                                            <p:cTn id="33" dur="1000" fill="hold"/>
                                            <p:tgtEl>
                                              <p:spTgt spid="12"/>
                                            </p:tgtEl>
                                            <p:attrNameLst>
                                              <p:attrName>ppt_x</p:attrName>
                                            </p:attrNameLst>
                                          </p:cBhvr>
                                          <p:tavLst>
                                            <p:tav tm="0">
                                              <p:val>
                                                <p:strVal val="#ppt_x"/>
                                              </p:val>
                                            </p:tav>
                                            <p:tav tm="100000">
                                              <p:val>
                                                <p:strVal val="#ppt_x"/>
                                              </p:val>
                                            </p:tav>
                                          </p:tavLst>
                                        </p:anim>
                                        <p:anim calcmode="lin" valueType="num" p14:bounceEnd="67000">
                                          <p:cBhvr additive="base">
                                            <p:cTn id="34"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5" grpId="0" animBg="1"/>
          <p:bldP spid="18" grpId="0" animBg="1"/>
          <p:bldP spid="21" grpId="0" animBg="1"/>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1000" fill="hold"/>
                                            <p:tgtEl>
                                              <p:spTgt spid="18"/>
                                            </p:tgtEl>
                                            <p:attrNameLst>
                                              <p:attrName>ppt_x</p:attrName>
                                            </p:attrNameLst>
                                          </p:cBhvr>
                                          <p:tavLst>
                                            <p:tav tm="0">
                                              <p:val>
                                                <p:strVal val="0-#ppt_w/2"/>
                                              </p:val>
                                            </p:tav>
                                            <p:tav tm="100000">
                                              <p:val>
                                                <p:strVal val="#ppt_x"/>
                                              </p:val>
                                            </p:tav>
                                          </p:tavLst>
                                        </p:anim>
                                        <p:anim calcmode="lin" valueType="num">
                                          <p:cBhvr additive="base">
                                            <p:cTn id="13" dur="1000" fill="hold"/>
                                            <p:tgtEl>
                                              <p:spTgt spid="18"/>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1000" fill="hold"/>
                                            <p:tgtEl>
                                              <p:spTgt spid="21"/>
                                            </p:tgtEl>
                                            <p:attrNameLst>
                                              <p:attrName>ppt_x</p:attrName>
                                            </p:attrNameLst>
                                          </p:cBhvr>
                                          <p:tavLst>
                                            <p:tav tm="0">
                                              <p:val>
                                                <p:strVal val="1+#ppt_w/2"/>
                                              </p:val>
                                            </p:tav>
                                            <p:tav tm="100000">
                                              <p:val>
                                                <p:strVal val="#ppt_x"/>
                                              </p:val>
                                            </p:tav>
                                          </p:tavLst>
                                        </p:anim>
                                        <p:anim calcmode="lin" valueType="num">
                                          <p:cBhvr additive="base">
                                            <p:cTn id="17" dur="1000" fill="hold"/>
                                            <p:tgtEl>
                                              <p:spTgt spid="21"/>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2" presetClass="entr" presetSubtype="4"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1000" fill="hold"/>
                                            <p:tgtEl>
                                              <p:spTgt spid="24"/>
                                            </p:tgtEl>
                                            <p:attrNameLst>
                                              <p:attrName>ppt_x</p:attrName>
                                            </p:attrNameLst>
                                          </p:cBhvr>
                                          <p:tavLst>
                                            <p:tav tm="0">
                                              <p:val>
                                                <p:strVal val="#ppt_x"/>
                                              </p:val>
                                            </p:tav>
                                            <p:tav tm="100000">
                                              <p:val>
                                                <p:strVal val="#ppt_x"/>
                                              </p:val>
                                            </p:tav>
                                          </p:tavLst>
                                        </p:anim>
                                        <p:anim calcmode="lin" valueType="num">
                                          <p:cBhvr additive="base">
                                            <p:cTn id="22" dur="10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1000" fill="hold"/>
                                            <p:tgtEl>
                                              <p:spTgt spid="15"/>
                                            </p:tgtEl>
                                            <p:attrNameLst>
                                              <p:attrName>ppt_x</p:attrName>
                                            </p:attrNameLst>
                                          </p:cBhvr>
                                          <p:tavLst>
                                            <p:tav tm="0">
                                              <p:val>
                                                <p:strVal val="#ppt_x"/>
                                              </p:val>
                                            </p:tav>
                                            <p:tav tm="100000">
                                              <p:val>
                                                <p:strVal val="#ppt_x"/>
                                              </p:val>
                                            </p:tav>
                                          </p:tavLst>
                                        </p:anim>
                                        <p:anim calcmode="lin" valueType="num">
                                          <p:cBhvr additive="base">
                                            <p:cTn id="26" dur="10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1000" fill="hold"/>
                                            <p:tgtEl>
                                              <p:spTgt spid="9"/>
                                            </p:tgtEl>
                                            <p:attrNameLst>
                                              <p:attrName>ppt_x</p:attrName>
                                            </p:attrNameLst>
                                          </p:cBhvr>
                                          <p:tavLst>
                                            <p:tav tm="0">
                                              <p:val>
                                                <p:strVal val="#ppt_x"/>
                                              </p:val>
                                            </p:tav>
                                            <p:tav tm="100000">
                                              <p:val>
                                                <p:strVal val="#ppt_x"/>
                                              </p:val>
                                            </p:tav>
                                          </p:tavLst>
                                        </p:anim>
                                        <p:anim calcmode="lin" valueType="num">
                                          <p:cBhvr additive="base">
                                            <p:cTn id="30" dur="10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1000" fill="hold"/>
                                            <p:tgtEl>
                                              <p:spTgt spid="12"/>
                                            </p:tgtEl>
                                            <p:attrNameLst>
                                              <p:attrName>ppt_x</p:attrName>
                                            </p:attrNameLst>
                                          </p:cBhvr>
                                          <p:tavLst>
                                            <p:tav tm="0">
                                              <p:val>
                                                <p:strVal val="#ppt_x"/>
                                              </p:val>
                                            </p:tav>
                                            <p:tav tm="100000">
                                              <p:val>
                                                <p:strVal val="#ppt_x"/>
                                              </p:val>
                                            </p:tav>
                                          </p:tavLst>
                                        </p:anim>
                                        <p:anim calcmode="lin" valueType="num">
                                          <p:cBhvr additive="base">
                                            <p:cTn id="34"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5" grpId="0" animBg="1"/>
          <p:bldP spid="18" grpId="0" animBg="1"/>
          <p:bldP spid="21" grpId="0" animBg="1"/>
          <p:bldP spid="24"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Line"/>
          <p:cNvSpPr/>
          <p:nvPr/>
        </p:nvSpPr>
        <p:spPr>
          <a:xfrm>
            <a:off x="4568841" y="1929368"/>
            <a:ext cx="1680281" cy="8293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375" y="0"/>
                </a:lnTo>
                <a:lnTo>
                  <a:pt x="21600" y="0"/>
                </a:lnTo>
              </a:path>
            </a:pathLst>
          </a:custGeom>
          <a:ln w="25400">
            <a:solidFill>
              <a:schemeClr val="bg2"/>
            </a:solidFill>
            <a:miter lim="400000"/>
          </a:ln>
        </p:spPr>
        <p:txBody>
          <a:bodyPr lIns="19050" tIns="19050" rIns="19050" bIns="19050" anchor="ctr"/>
          <a:lstStyle/>
          <a:p>
            <a:endParaRPr sz="675"/>
          </a:p>
        </p:txBody>
      </p:sp>
      <p:sp>
        <p:nvSpPr>
          <p:cNvPr id="271" name="Line"/>
          <p:cNvSpPr/>
          <p:nvPr/>
        </p:nvSpPr>
        <p:spPr>
          <a:xfrm>
            <a:off x="4556389" y="2750482"/>
            <a:ext cx="1708596" cy="8642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253" y="21600"/>
                </a:lnTo>
                <a:lnTo>
                  <a:pt x="21600" y="21600"/>
                </a:lnTo>
              </a:path>
            </a:pathLst>
          </a:custGeom>
          <a:ln w="25400">
            <a:solidFill>
              <a:schemeClr val="bg2"/>
            </a:solidFill>
            <a:miter lim="400000"/>
          </a:ln>
        </p:spPr>
        <p:txBody>
          <a:bodyPr lIns="19050" tIns="19050" rIns="19050" bIns="19050" anchor="ctr"/>
          <a:lstStyle/>
          <a:p>
            <a:endParaRPr sz="675"/>
          </a:p>
        </p:txBody>
      </p:sp>
      <p:sp>
        <p:nvSpPr>
          <p:cNvPr id="272" name="Line"/>
          <p:cNvSpPr/>
          <p:nvPr/>
        </p:nvSpPr>
        <p:spPr>
          <a:xfrm>
            <a:off x="4568307" y="1089477"/>
            <a:ext cx="1682601" cy="16911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379" y="0"/>
                </a:lnTo>
                <a:lnTo>
                  <a:pt x="21600" y="0"/>
                </a:lnTo>
              </a:path>
            </a:pathLst>
          </a:custGeom>
          <a:ln w="25400">
            <a:solidFill>
              <a:schemeClr val="bg2"/>
            </a:solidFill>
            <a:miter lim="400000"/>
          </a:ln>
        </p:spPr>
        <p:txBody>
          <a:bodyPr lIns="19050" tIns="19050" rIns="19050" bIns="19050" anchor="ctr"/>
          <a:lstStyle/>
          <a:p>
            <a:endParaRPr sz="675"/>
          </a:p>
        </p:txBody>
      </p:sp>
      <p:sp>
        <p:nvSpPr>
          <p:cNvPr id="273" name="Line"/>
          <p:cNvSpPr/>
          <p:nvPr/>
        </p:nvSpPr>
        <p:spPr>
          <a:xfrm>
            <a:off x="4568558" y="2772811"/>
            <a:ext cx="1703925" cy="16786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244" y="21600"/>
                </a:lnTo>
                <a:lnTo>
                  <a:pt x="21600" y="21600"/>
                </a:lnTo>
              </a:path>
            </a:pathLst>
          </a:custGeom>
          <a:ln w="25400">
            <a:solidFill>
              <a:schemeClr val="bg2"/>
            </a:solidFill>
            <a:miter lim="400000"/>
          </a:ln>
        </p:spPr>
        <p:txBody>
          <a:bodyPr lIns="19050" tIns="19050" rIns="19050" bIns="19050" anchor="ctr"/>
          <a:lstStyle/>
          <a:p>
            <a:endParaRPr sz="675"/>
          </a:p>
        </p:txBody>
      </p:sp>
      <p:sp>
        <p:nvSpPr>
          <p:cNvPr id="274" name="Line"/>
          <p:cNvSpPr/>
          <p:nvPr/>
        </p:nvSpPr>
        <p:spPr>
          <a:xfrm flipV="1">
            <a:off x="4581201" y="2774193"/>
            <a:ext cx="1679059" cy="0"/>
          </a:xfrm>
          <a:prstGeom prst="line">
            <a:avLst/>
          </a:prstGeom>
          <a:ln w="25400">
            <a:solidFill>
              <a:schemeClr val="bg2"/>
            </a:solidFill>
            <a:miter lim="400000"/>
          </a:ln>
        </p:spPr>
        <p:txBody>
          <a:bodyPr lIns="19050" tIns="19050" rIns="19050" bIns="19050" anchor="ctr"/>
          <a:lstStyle/>
          <a:p>
            <a:endParaRPr sz="675"/>
          </a:p>
        </p:txBody>
      </p:sp>
      <p:sp>
        <p:nvSpPr>
          <p:cNvPr id="275" name="Line"/>
          <p:cNvSpPr/>
          <p:nvPr/>
        </p:nvSpPr>
        <p:spPr>
          <a:xfrm>
            <a:off x="2864643" y="2772811"/>
            <a:ext cx="2274386" cy="167863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356" y="21600"/>
                </a:lnTo>
                <a:lnTo>
                  <a:pt x="0" y="21600"/>
                </a:lnTo>
              </a:path>
            </a:pathLst>
          </a:custGeom>
          <a:ln w="25400">
            <a:solidFill>
              <a:schemeClr val="bg2"/>
            </a:solidFill>
            <a:miter lim="400000"/>
          </a:ln>
        </p:spPr>
        <p:txBody>
          <a:bodyPr lIns="19050" tIns="19050" rIns="19050" bIns="19050" anchor="ctr"/>
          <a:lstStyle/>
          <a:p>
            <a:endParaRPr sz="675"/>
          </a:p>
        </p:txBody>
      </p:sp>
      <p:sp>
        <p:nvSpPr>
          <p:cNvPr id="276" name="Line"/>
          <p:cNvSpPr/>
          <p:nvPr/>
        </p:nvSpPr>
        <p:spPr>
          <a:xfrm>
            <a:off x="2860054" y="2757206"/>
            <a:ext cx="1708596" cy="8642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347" y="21600"/>
                </a:lnTo>
                <a:lnTo>
                  <a:pt x="0" y="21600"/>
                </a:lnTo>
              </a:path>
            </a:pathLst>
          </a:custGeom>
          <a:ln w="25400">
            <a:solidFill>
              <a:schemeClr val="bg2"/>
            </a:solidFill>
            <a:miter lim="400000"/>
          </a:ln>
        </p:spPr>
        <p:txBody>
          <a:bodyPr lIns="19050" tIns="19050" rIns="19050" bIns="19050" anchor="ctr"/>
          <a:lstStyle/>
          <a:p>
            <a:endParaRPr sz="675"/>
          </a:p>
        </p:txBody>
      </p:sp>
      <p:sp>
        <p:nvSpPr>
          <p:cNvPr id="277" name="Line"/>
          <p:cNvSpPr/>
          <p:nvPr/>
        </p:nvSpPr>
        <p:spPr>
          <a:xfrm flipV="1">
            <a:off x="2869683" y="2774724"/>
            <a:ext cx="1679059" cy="0"/>
          </a:xfrm>
          <a:prstGeom prst="line">
            <a:avLst/>
          </a:prstGeom>
          <a:ln w="25400">
            <a:solidFill>
              <a:schemeClr val="bg2"/>
            </a:solidFill>
            <a:miter lim="400000"/>
          </a:ln>
        </p:spPr>
        <p:txBody>
          <a:bodyPr lIns="19050" tIns="19050" rIns="19050" bIns="19050" anchor="ctr"/>
          <a:lstStyle/>
          <a:p>
            <a:endParaRPr sz="675"/>
          </a:p>
        </p:txBody>
      </p:sp>
      <p:sp>
        <p:nvSpPr>
          <p:cNvPr id="278" name="Line"/>
          <p:cNvSpPr/>
          <p:nvPr/>
        </p:nvSpPr>
        <p:spPr>
          <a:xfrm>
            <a:off x="2889015" y="1929368"/>
            <a:ext cx="1679585" cy="829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3225" y="0"/>
                </a:lnTo>
                <a:lnTo>
                  <a:pt x="0" y="0"/>
                </a:lnTo>
              </a:path>
            </a:pathLst>
          </a:custGeom>
          <a:ln w="25400">
            <a:solidFill>
              <a:schemeClr val="bg2"/>
            </a:solidFill>
            <a:miter lim="400000"/>
          </a:ln>
        </p:spPr>
        <p:txBody>
          <a:bodyPr lIns="19050" tIns="19050" rIns="19050" bIns="19050" anchor="ctr"/>
          <a:lstStyle/>
          <a:p>
            <a:endParaRPr sz="675"/>
          </a:p>
        </p:txBody>
      </p:sp>
      <p:sp>
        <p:nvSpPr>
          <p:cNvPr id="279" name="Line"/>
          <p:cNvSpPr/>
          <p:nvPr/>
        </p:nvSpPr>
        <p:spPr>
          <a:xfrm>
            <a:off x="2885710" y="1089477"/>
            <a:ext cx="1682601" cy="169118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3221" y="0"/>
                </a:lnTo>
                <a:lnTo>
                  <a:pt x="0" y="0"/>
                </a:lnTo>
              </a:path>
            </a:pathLst>
          </a:custGeom>
          <a:ln w="25400">
            <a:solidFill>
              <a:schemeClr val="bg2"/>
            </a:solidFill>
            <a:miter lim="400000"/>
          </a:ln>
        </p:spPr>
        <p:txBody>
          <a:bodyPr lIns="19050" tIns="19050" rIns="19050" bIns="19050" anchor="ctr"/>
          <a:lstStyle/>
          <a:p>
            <a:endParaRPr sz="675"/>
          </a:p>
        </p:txBody>
      </p:sp>
      <p:grpSp>
        <p:nvGrpSpPr>
          <p:cNvPr id="4" name="Agrupar 3">
            <a:extLst>
              <a:ext uri="{FF2B5EF4-FFF2-40B4-BE49-F238E27FC236}">
                <a16:creationId xmlns:a16="http://schemas.microsoft.com/office/drawing/2014/main" id="{817CA623-C91E-4723-B62E-E31F55CA0A4D}"/>
              </a:ext>
            </a:extLst>
          </p:cNvPr>
          <p:cNvGrpSpPr/>
          <p:nvPr/>
        </p:nvGrpSpPr>
        <p:grpSpPr>
          <a:xfrm>
            <a:off x="3713741" y="1900540"/>
            <a:ext cx="1715997" cy="1715573"/>
            <a:chOff x="3713741" y="1616613"/>
            <a:chExt cx="1715997" cy="2283427"/>
          </a:xfrm>
        </p:grpSpPr>
        <p:sp>
          <p:nvSpPr>
            <p:cNvPr id="281" name="Circle"/>
            <p:cNvSpPr/>
            <p:nvPr/>
          </p:nvSpPr>
          <p:spPr>
            <a:xfrm>
              <a:off x="3816536" y="1756981"/>
              <a:ext cx="1503883" cy="2001670"/>
            </a:xfrm>
            <a:prstGeom prst="ellipse">
              <a:avLst/>
            </a:prstGeom>
            <a:solidFill>
              <a:srgbClr val="FFFFFF"/>
            </a:solidFill>
            <a:ln w="12700" cap="flat">
              <a:noFill/>
              <a:miter lim="400000"/>
            </a:ln>
            <a:effectLst/>
          </p:spPr>
          <p:txBody>
            <a:bodyPr wrap="square" lIns="0" tIns="0" rIns="0" bIns="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282" name="Shape"/>
            <p:cNvSpPr/>
            <p:nvPr/>
          </p:nvSpPr>
          <p:spPr>
            <a:xfrm>
              <a:off x="4565135" y="1616997"/>
              <a:ext cx="824966" cy="869200"/>
            </a:xfrm>
            <a:custGeom>
              <a:avLst/>
              <a:gdLst/>
              <a:ahLst/>
              <a:cxnLst>
                <a:cxn ang="0">
                  <a:pos x="wd2" y="hd2"/>
                </a:cxn>
                <a:cxn ang="5400000">
                  <a:pos x="wd2" y="hd2"/>
                </a:cxn>
                <a:cxn ang="10800000">
                  <a:pos x="wd2" y="hd2"/>
                </a:cxn>
                <a:cxn ang="16200000">
                  <a:pos x="wd2" y="hd2"/>
                </a:cxn>
              </a:cxnLst>
              <a:rect l="0" t="0" r="r" b="b"/>
              <a:pathLst>
                <a:path w="21600" h="21549" extrusionOk="0">
                  <a:moveTo>
                    <a:pt x="0" y="1"/>
                  </a:moveTo>
                  <a:lnTo>
                    <a:pt x="0" y="6181"/>
                  </a:lnTo>
                  <a:cubicBezTo>
                    <a:pt x="3633" y="6144"/>
                    <a:pt x="7185" y="7533"/>
                    <a:pt x="10164" y="10155"/>
                  </a:cubicBezTo>
                  <a:cubicBezTo>
                    <a:pt x="13316" y="12930"/>
                    <a:pt x="15657" y="16933"/>
                    <a:pt x="16827" y="21549"/>
                  </a:cubicBezTo>
                  <a:lnTo>
                    <a:pt x="21600" y="19656"/>
                  </a:lnTo>
                  <a:cubicBezTo>
                    <a:pt x="20131" y="13905"/>
                    <a:pt x="17242" y="8896"/>
                    <a:pt x="13355" y="5360"/>
                  </a:cubicBezTo>
                  <a:cubicBezTo>
                    <a:pt x="9470" y="1826"/>
                    <a:pt x="4791" y="-51"/>
                    <a:pt x="0" y="1"/>
                  </a:cubicBezTo>
                  <a:close/>
                </a:path>
              </a:pathLst>
            </a:custGeom>
            <a:solidFill>
              <a:schemeClr val="accent2"/>
            </a:solidFill>
            <a:ln w="12700" cap="flat">
              <a:noFill/>
              <a:miter lim="400000"/>
            </a:ln>
            <a:effectLst/>
          </p:spPr>
          <p:txBody>
            <a:bodyPr wrap="square" lIns="19050" tIns="19050" rIns="19050" bIns="1905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283" name="Circle"/>
            <p:cNvSpPr/>
            <p:nvPr/>
          </p:nvSpPr>
          <p:spPr>
            <a:xfrm>
              <a:off x="4060886" y="2080688"/>
              <a:ext cx="1017471" cy="1354254"/>
            </a:xfrm>
            <a:prstGeom prst="ellipse">
              <a:avLst/>
            </a:prstGeom>
            <a:solidFill>
              <a:schemeClr val="bg1"/>
            </a:solidFill>
            <a:ln w="12700" cap="flat">
              <a:noFill/>
              <a:miter lim="400000"/>
            </a:ln>
            <a:effectLst/>
          </p:spPr>
          <p:txBody>
            <a:bodyPr wrap="square" lIns="0" tIns="0" rIns="0" bIns="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284" name="Shape"/>
            <p:cNvSpPr/>
            <p:nvPr/>
          </p:nvSpPr>
          <p:spPr>
            <a:xfrm>
              <a:off x="3755864" y="1616613"/>
              <a:ext cx="811807" cy="868297"/>
            </a:xfrm>
            <a:custGeom>
              <a:avLst/>
              <a:gdLst/>
              <a:ahLst/>
              <a:cxnLst>
                <a:cxn ang="0">
                  <a:pos x="wd2" y="hd2"/>
                </a:cxn>
                <a:cxn ang="5400000">
                  <a:pos x="wd2" y="hd2"/>
                </a:cxn>
                <a:cxn ang="10800000">
                  <a:pos x="wd2" y="hd2"/>
                </a:cxn>
                <a:cxn ang="16200000">
                  <a:pos x="wd2" y="hd2"/>
                </a:cxn>
              </a:cxnLst>
              <a:rect l="0" t="0" r="r" b="b"/>
              <a:pathLst>
                <a:path w="21600" h="21587" extrusionOk="0">
                  <a:moveTo>
                    <a:pt x="0" y="19622"/>
                  </a:moveTo>
                  <a:cubicBezTo>
                    <a:pt x="1732" y="12897"/>
                    <a:pt x="5423" y="7221"/>
                    <a:pt x="10348" y="3708"/>
                  </a:cubicBezTo>
                  <a:cubicBezTo>
                    <a:pt x="13772" y="1266"/>
                    <a:pt x="17653" y="-13"/>
                    <a:pt x="21600" y="1"/>
                  </a:cubicBezTo>
                  <a:lnTo>
                    <a:pt x="21572" y="6225"/>
                  </a:lnTo>
                  <a:cubicBezTo>
                    <a:pt x="18298" y="6226"/>
                    <a:pt x="15090" y="7360"/>
                    <a:pt x="12305" y="9502"/>
                  </a:cubicBezTo>
                  <a:cubicBezTo>
                    <a:pt x="8700" y="12276"/>
                    <a:pt x="6010" y="16563"/>
                    <a:pt x="4723" y="21587"/>
                  </a:cubicBezTo>
                  <a:lnTo>
                    <a:pt x="0" y="19622"/>
                  </a:lnTo>
                  <a:close/>
                </a:path>
              </a:pathLst>
            </a:custGeom>
            <a:solidFill>
              <a:schemeClr val="accent1"/>
            </a:solidFill>
            <a:ln w="12700" cap="flat">
              <a:noFill/>
              <a:miter lim="400000"/>
            </a:ln>
            <a:effectLst/>
          </p:spPr>
          <p:txBody>
            <a:bodyPr wrap="square" lIns="19050" tIns="19050" rIns="19050" bIns="19050" numCol="1" anchor="ctr">
              <a:noAutofit/>
            </a:bodyPr>
            <a:lstStyle/>
            <a:p>
              <a:pPr defTabSz="573264">
                <a:defRPr sz="5400" b="0">
                  <a:solidFill>
                    <a:srgbClr val="FFFFFF"/>
                  </a:solidFill>
                  <a:latin typeface="+mn-lt"/>
                  <a:ea typeface="+mn-ea"/>
                  <a:cs typeface="+mn-cs"/>
                  <a:sym typeface="Helvetica Neue Medium"/>
                </a:defRPr>
              </a:pPr>
              <a:endParaRPr sz="2025" dirty="0"/>
            </a:p>
          </p:txBody>
        </p:sp>
        <p:sp>
          <p:nvSpPr>
            <p:cNvPr id="285" name="Shape"/>
            <p:cNvSpPr/>
            <p:nvPr/>
          </p:nvSpPr>
          <p:spPr>
            <a:xfrm>
              <a:off x="3713741" y="2404388"/>
              <a:ext cx="463255" cy="1276409"/>
            </a:xfrm>
            <a:custGeom>
              <a:avLst/>
              <a:gdLst/>
              <a:ahLst/>
              <a:cxnLst>
                <a:cxn ang="0">
                  <a:pos x="wd2" y="hd2"/>
                </a:cxn>
                <a:cxn ang="5400000">
                  <a:pos x="wd2" y="hd2"/>
                </a:cxn>
                <a:cxn ang="10800000">
                  <a:pos x="wd2" y="hd2"/>
                </a:cxn>
                <a:cxn ang="16200000">
                  <a:pos x="wd2" y="hd2"/>
                </a:cxn>
              </a:cxnLst>
              <a:rect l="0" t="0" r="r" b="b"/>
              <a:pathLst>
                <a:path w="20966" h="21600" extrusionOk="0">
                  <a:moveTo>
                    <a:pt x="1903" y="0"/>
                  </a:moveTo>
                  <a:lnTo>
                    <a:pt x="9923" y="1323"/>
                  </a:lnTo>
                  <a:cubicBezTo>
                    <a:pt x="7924" y="4398"/>
                    <a:pt x="7957" y="7710"/>
                    <a:pt x="10017" y="10774"/>
                  </a:cubicBezTo>
                  <a:cubicBezTo>
                    <a:pt x="12023" y="13758"/>
                    <a:pt x="15851" y="16355"/>
                    <a:pt x="20966" y="18204"/>
                  </a:cubicBezTo>
                  <a:lnTo>
                    <a:pt x="15980" y="21600"/>
                  </a:lnTo>
                  <a:cubicBezTo>
                    <a:pt x="9184" y="19136"/>
                    <a:pt x="4176" y="15642"/>
                    <a:pt x="1709" y="11642"/>
                  </a:cubicBezTo>
                  <a:cubicBezTo>
                    <a:pt x="-634" y="7843"/>
                    <a:pt x="-566" y="3778"/>
                    <a:pt x="1903" y="0"/>
                  </a:cubicBezTo>
                  <a:close/>
                </a:path>
              </a:pathLst>
            </a:custGeom>
            <a:solidFill>
              <a:schemeClr val="accent5"/>
            </a:solidFill>
            <a:ln w="12700" cap="flat">
              <a:noFill/>
              <a:miter lim="400000"/>
            </a:ln>
            <a:effectLst/>
          </p:spPr>
          <p:txBody>
            <a:bodyPr wrap="square" lIns="19050" tIns="19050" rIns="19050" bIns="1905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286" name="Shape"/>
            <p:cNvSpPr/>
            <p:nvPr/>
          </p:nvSpPr>
          <p:spPr>
            <a:xfrm>
              <a:off x="4064192" y="3477192"/>
              <a:ext cx="1014982" cy="422848"/>
            </a:xfrm>
            <a:custGeom>
              <a:avLst/>
              <a:gdLst/>
              <a:ahLst/>
              <a:cxnLst>
                <a:cxn ang="0">
                  <a:pos x="wd2" y="hd2"/>
                </a:cxn>
                <a:cxn ang="5400000">
                  <a:pos x="wd2" y="hd2"/>
                </a:cxn>
                <a:cxn ang="10800000">
                  <a:pos x="wd2" y="hd2"/>
                </a:cxn>
                <a:cxn ang="16200000">
                  <a:pos x="wd2" y="hd2"/>
                </a:cxn>
              </a:cxnLst>
              <a:rect l="0" t="0" r="r" b="b"/>
              <a:pathLst>
                <a:path w="21600" h="21292" extrusionOk="0">
                  <a:moveTo>
                    <a:pt x="2337" y="29"/>
                  </a:moveTo>
                  <a:cubicBezTo>
                    <a:pt x="4789" y="5654"/>
                    <a:pt x="7746" y="8673"/>
                    <a:pt x="10779" y="8649"/>
                  </a:cubicBezTo>
                  <a:cubicBezTo>
                    <a:pt x="13794" y="8626"/>
                    <a:pt x="16728" y="5598"/>
                    <a:pt x="19163" y="0"/>
                  </a:cubicBezTo>
                  <a:lnTo>
                    <a:pt x="21600" y="10294"/>
                  </a:lnTo>
                  <a:cubicBezTo>
                    <a:pt x="18342" y="17741"/>
                    <a:pt x="14395" y="21600"/>
                    <a:pt x="10370" y="21273"/>
                  </a:cubicBezTo>
                  <a:cubicBezTo>
                    <a:pt x="6631" y="20970"/>
                    <a:pt x="3011" y="17059"/>
                    <a:pt x="0" y="10070"/>
                  </a:cubicBezTo>
                  <a:lnTo>
                    <a:pt x="2337" y="29"/>
                  </a:lnTo>
                  <a:close/>
                </a:path>
              </a:pathLst>
            </a:custGeom>
            <a:solidFill>
              <a:schemeClr val="accent4"/>
            </a:solidFill>
            <a:ln w="12700" cap="flat">
              <a:noFill/>
              <a:miter lim="400000"/>
            </a:ln>
            <a:effectLst/>
          </p:spPr>
          <p:txBody>
            <a:bodyPr wrap="square" lIns="19050" tIns="19050" rIns="19050" bIns="1905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287" name="Shape"/>
            <p:cNvSpPr/>
            <p:nvPr/>
          </p:nvSpPr>
          <p:spPr>
            <a:xfrm>
              <a:off x="4964093" y="2406202"/>
              <a:ext cx="465645" cy="1278122"/>
            </a:xfrm>
            <a:custGeom>
              <a:avLst/>
              <a:gdLst/>
              <a:ahLst/>
              <a:cxnLst>
                <a:cxn ang="0">
                  <a:pos x="wd2" y="hd2"/>
                </a:cxn>
                <a:cxn ang="5400000">
                  <a:pos x="wd2" y="hd2"/>
                </a:cxn>
                <a:cxn ang="10800000">
                  <a:pos x="wd2" y="hd2"/>
                </a:cxn>
                <a:cxn ang="16200000">
                  <a:pos x="wd2" y="hd2"/>
                </a:cxn>
              </a:cxnLst>
              <a:rect l="0" t="0" r="r" b="b"/>
              <a:pathLst>
                <a:path w="20971" h="21600" extrusionOk="0">
                  <a:moveTo>
                    <a:pt x="10953" y="1305"/>
                  </a:moveTo>
                  <a:cubicBezTo>
                    <a:pt x="12773" y="4182"/>
                    <a:pt x="12839" y="7265"/>
                    <a:pt x="11143" y="10161"/>
                  </a:cubicBezTo>
                  <a:cubicBezTo>
                    <a:pt x="9271" y="13357"/>
                    <a:pt x="5358" y="16159"/>
                    <a:pt x="0" y="18140"/>
                  </a:cubicBezTo>
                  <a:lnTo>
                    <a:pt x="5064" y="21600"/>
                  </a:lnTo>
                  <a:cubicBezTo>
                    <a:pt x="11691" y="19184"/>
                    <a:pt x="16612" y="15779"/>
                    <a:pt x="19119" y="11877"/>
                  </a:cubicBezTo>
                  <a:cubicBezTo>
                    <a:pt x="21600" y="8014"/>
                    <a:pt x="21588" y="3859"/>
                    <a:pt x="19085" y="0"/>
                  </a:cubicBezTo>
                  <a:lnTo>
                    <a:pt x="10953" y="1305"/>
                  </a:lnTo>
                  <a:close/>
                </a:path>
              </a:pathLst>
            </a:custGeom>
            <a:solidFill>
              <a:schemeClr val="accent3"/>
            </a:solidFill>
            <a:ln w="12700" cap="flat">
              <a:noFill/>
              <a:miter lim="400000"/>
            </a:ln>
            <a:effectLst/>
          </p:spPr>
          <p:txBody>
            <a:bodyPr wrap="square" lIns="19050" tIns="19050" rIns="19050" bIns="19050" numCol="1" anchor="ctr">
              <a:noAutofit/>
            </a:bodyPr>
            <a:lstStyle/>
            <a:p>
              <a:pPr defTabSz="573264">
                <a:defRPr sz="5400" b="0">
                  <a:solidFill>
                    <a:srgbClr val="FFFFFF"/>
                  </a:solidFill>
                  <a:latin typeface="+mn-lt"/>
                  <a:ea typeface="+mn-ea"/>
                  <a:cs typeface="+mn-cs"/>
                  <a:sym typeface="Helvetica Neue Medium"/>
                </a:defRPr>
              </a:pPr>
              <a:endParaRPr sz="2025"/>
            </a:p>
          </p:txBody>
        </p:sp>
      </p:grpSp>
      <p:sp>
        <p:nvSpPr>
          <p:cNvPr id="290" name="Rounded Rectangle"/>
          <p:cNvSpPr/>
          <p:nvPr/>
        </p:nvSpPr>
        <p:spPr>
          <a:xfrm>
            <a:off x="826852" y="1526680"/>
            <a:ext cx="2064202" cy="808802"/>
          </a:xfrm>
          <a:prstGeom prst="roundRect">
            <a:avLst>
              <a:gd name="adj" fmla="val 11756"/>
            </a:avLst>
          </a:prstGeom>
          <a:solidFill>
            <a:schemeClr val="accent1"/>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295" name="Rounded Rectangle"/>
          <p:cNvSpPr/>
          <p:nvPr/>
        </p:nvSpPr>
        <p:spPr>
          <a:xfrm>
            <a:off x="826852" y="3204707"/>
            <a:ext cx="2064202" cy="808802"/>
          </a:xfrm>
          <a:prstGeom prst="roundRect">
            <a:avLst>
              <a:gd name="adj" fmla="val 11756"/>
            </a:avLst>
          </a:prstGeom>
          <a:solidFill>
            <a:schemeClr val="accent5"/>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300" name="Rounded Rectangle"/>
          <p:cNvSpPr/>
          <p:nvPr/>
        </p:nvSpPr>
        <p:spPr>
          <a:xfrm>
            <a:off x="826852" y="2365693"/>
            <a:ext cx="2064202" cy="808802"/>
          </a:xfrm>
          <a:prstGeom prst="roundRect">
            <a:avLst>
              <a:gd name="adj" fmla="val 11756"/>
            </a:avLst>
          </a:prstGeom>
          <a:solidFill>
            <a:schemeClr val="accent5"/>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305" name="Rounded Rectangle"/>
          <p:cNvSpPr/>
          <p:nvPr/>
        </p:nvSpPr>
        <p:spPr>
          <a:xfrm>
            <a:off x="826852" y="687665"/>
            <a:ext cx="2064202" cy="808802"/>
          </a:xfrm>
          <a:prstGeom prst="roundRect">
            <a:avLst>
              <a:gd name="adj" fmla="val 11756"/>
            </a:avLst>
          </a:prstGeom>
          <a:solidFill>
            <a:schemeClr val="accent1"/>
          </a:solidFill>
          <a:ln w="12700" cap="flat">
            <a:noFill/>
            <a:miter lim="400000"/>
          </a:ln>
          <a:effectLst/>
        </p:spPr>
        <p:txBody>
          <a:bodyPr wrap="square" lIns="72000" tIns="0" rIns="36000" bIns="0" numCol="1" anchor="ctr">
            <a:noAutofit/>
          </a:bodyPr>
          <a:lstStyle/>
          <a:p>
            <a:pPr marL="0" lvl="0" indent="0">
              <a:lnSpc>
                <a:spcPct val="100000"/>
              </a:lnSpc>
              <a:buNone/>
            </a:pPr>
            <a:r>
              <a:rPr lang="pt-BR" sz="1000" b="1" dirty="0">
                <a:solidFill>
                  <a:schemeClr val="bg1"/>
                </a:solidFill>
                <a:latin typeface="Heebo" pitchFamily="2" charset="-79"/>
                <a:cs typeface="Heebo" pitchFamily="2" charset="-79"/>
              </a:rPr>
              <a:t>ITEM 1</a:t>
            </a:r>
          </a:p>
          <a:p>
            <a:pPr marL="0" lvl="0" indent="0">
              <a:lnSpc>
                <a:spcPct val="100000"/>
              </a:lnSpc>
              <a:buNone/>
            </a:pPr>
            <a:r>
              <a:rPr lang="pt-BR" sz="1000" dirty="0">
                <a:solidFill>
                  <a:schemeClr val="bg1"/>
                </a:solidFill>
                <a:latin typeface="Heebo" pitchFamily="2" charset="-79"/>
                <a:cs typeface="Heebo" pitchFamily="2" charset="-79"/>
              </a:rPr>
              <a:t>Escreva seu texto aqui escreva seu texto aqui escreva seu texto aqui escreva seu texto aqui</a:t>
            </a:r>
            <a:endParaRPr sz="1000" dirty="0">
              <a:solidFill>
                <a:schemeClr val="bg1"/>
              </a:solidFill>
            </a:endParaRPr>
          </a:p>
        </p:txBody>
      </p:sp>
      <p:sp>
        <p:nvSpPr>
          <p:cNvPr id="310" name="Rounded Rectangle"/>
          <p:cNvSpPr/>
          <p:nvPr/>
        </p:nvSpPr>
        <p:spPr>
          <a:xfrm>
            <a:off x="826852" y="4043722"/>
            <a:ext cx="2064202" cy="808802"/>
          </a:xfrm>
          <a:prstGeom prst="roundRect">
            <a:avLst>
              <a:gd name="adj" fmla="val 11756"/>
            </a:avLst>
          </a:prstGeom>
          <a:solidFill>
            <a:schemeClr val="accent4"/>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315" name="Rounded Rectangle"/>
          <p:cNvSpPr/>
          <p:nvPr/>
        </p:nvSpPr>
        <p:spPr>
          <a:xfrm>
            <a:off x="6247692" y="1526680"/>
            <a:ext cx="2064201" cy="808802"/>
          </a:xfrm>
          <a:prstGeom prst="roundRect">
            <a:avLst>
              <a:gd name="adj" fmla="val 11756"/>
            </a:avLst>
          </a:prstGeom>
          <a:solidFill>
            <a:schemeClr val="accent2"/>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320" name="Rounded Rectangle"/>
          <p:cNvSpPr/>
          <p:nvPr/>
        </p:nvSpPr>
        <p:spPr>
          <a:xfrm>
            <a:off x="6247692" y="3204707"/>
            <a:ext cx="2064201" cy="808802"/>
          </a:xfrm>
          <a:prstGeom prst="roundRect">
            <a:avLst>
              <a:gd name="adj" fmla="val 11756"/>
            </a:avLst>
          </a:prstGeom>
          <a:solidFill>
            <a:schemeClr val="accent3"/>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325" name="Rounded Rectangle"/>
          <p:cNvSpPr/>
          <p:nvPr/>
        </p:nvSpPr>
        <p:spPr>
          <a:xfrm>
            <a:off x="6247692" y="2365693"/>
            <a:ext cx="2064201" cy="808802"/>
          </a:xfrm>
          <a:prstGeom prst="roundRect">
            <a:avLst>
              <a:gd name="adj" fmla="val 11756"/>
            </a:avLst>
          </a:prstGeom>
          <a:solidFill>
            <a:schemeClr val="accent3"/>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330" name="Rounded Rectangle"/>
          <p:cNvSpPr/>
          <p:nvPr/>
        </p:nvSpPr>
        <p:spPr>
          <a:xfrm>
            <a:off x="6247692" y="687665"/>
            <a:ext cx="2064201" cy="808802"/>
          </a:xfrm>
          <a:prstGeom prst="roundRect">
            <a:avLst>
              <a:gd name="adj" fmla="val 11756"/>
            </a:avLst>
          </a:prstGeom>
          <a:solidFill>
            <a:schemeClr val="accent2"/>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335" name="Rounded Rectangle"/>
          <p:cNvSpPr/>
          <p:nvPr/>
        </p:nvSpPr>
        <p:spPr>
          <a:xfrm>
            <a:off x="6247692" y="4043722"/>
            <a:ext cx="2064201" cy="808802"/>
          </a:xfrm>
          <a:prstGeom prst="roundRect">
            <a:avLst>
              <a:gd name="adj" fmla="val 11756"/>
            </a:avLst>
          </a:prstGeom>
          <a:solidFill>
            <a:schemeClr val="accent3"/>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54" name="TextBox 148">
            <a:extLst>
              <a:ext uri="{FF2B5EF4-FFF2-40B4-BE49-F238E27FC236}">
                <a16:creationId xmlns:a16="http://schemas.microsoft.com/office/drawing/2014/main" id="{3574CD6E-CFD1-4FB2-84C1-669FA76FDC63}"/>
              </a:ext>
            </a:extLst>
          </p:cNvPr>
          <p:cNvSpPr txBox="1"/>
          <p:nvPr/>
        </p:nvSpPr>
        <p:spPr>
          <a:xfrm>
            <a:off x="3883559" y="2572154"/>
            <a:ext cx="1390631" cy="461665"/>
          </a:xfrm>
          <a:prstGeom prst="rect">
            <a:avLst/>
          </a:prstGeom>
          <a:noFill/>
        </p:spPr>
        <p:txBody>
          <a:bodyPr wrap="square" rtlCol="0">
            <a:spAutoFit/>
          </a:bodyPr>
          <a:lstStyle/>
          <a:p>
            <a:pPr lvl="0" algn="ctr"/>
            <a:r>
              <a:rPr lang="pt-BR" sz="1200" b="1" dirty="0">
                <a:solidFill>
                  <a:prstClr val="black"/>
                </a:solidFill>
                <a:latin typeface="Heebo" pitchFamily="2" charset="-79"/>
                <a:ea typeface="Open Sans" panose="020B0606030504020204" pitchFamily="34" charset="0"/>
                <a:cs typeface="Heebo" pitchFamily="2" charset="-79"/>
              </a:rPr>
              <a:t>Escreva seu texto aqui</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7000">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14:bounceEnd="67000">
                                          <p:cBhvr additive="base">
                                            <p:cTn id="7" dur="1000" fill="hold"/>
                                            <p:tgtEl>
                                              <p:spTgt spid="54"/>
                                            </p:tgtEl>
                                            <p:attrNameLst>
                                              <p:attrName>ppt_x</p:attrName>
                                            </p:attrNameLst>
                                          </p:cBhvr>
                                          <p:tavLst>
                                            <p:tav tm="0">
                                              <p:val>
                                                <p:strVal val="#ppt_x"/>
                                              </p:val>
                                            </p:tav>
                                            <p:tav tm="100000">
                                              <p:val>
                                                <p:strVal val="#ppt_x"/>
                                              </p:val>
                                            </p:tav>
                                          </p:tavLst>
                                        </p:anim>
                                        <p:anim calcmode="lin" valueType="num" p14:bounceEnd="67000">
                                          <p:cBhvr additive="base">
                                            <p:cTn id="8"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1000" fill="hold"/>
                                            <p:tgtEl>
                                              <p:spTgt spid="54"/>
                                            </p:tgtEl>
                                            <p:attrNameLst>
                                              <p:attrName>ppt_x</p:attrName>
                                            </p:attrNameLst>
                                          </p:cBhvr>
                                          <p:tavLst>
                                            <p:tav tm="0">
                                              <p:val>
                                                <p:strVal val="#ppt_x"/>
                                              </p:val>
                                            </p:tav>
                                            <p:tav tm="100000">
                                              <p:val>
                                                <p:strVal val="#ppt_x"/>
                                              </p:val>
                                            </p:tav>
                                          </p:tavLst>
                                        </p:anim>
                                        <p:anim calcmode="lin" valueType="num">
                                          <p:cBhvr additive="base">
                                            <p:cTn id="8"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 name="Line"/>
          <p:cNvSpPr/>
          <p:nvPr/>
        </p:nvSpPr>
        <p:spPr>
          <a:xfrm flipV="1">
            <a:off x="5668817" y="938893"/>
            <a:ext cx="736263" cy="0"/>
          </a:xfrm>
          <a:prstGeom prst="line">
            <a:avLst/>
          </a:prstGeom>
          <a:ln w="25400">
            <a:solidFill>
              <a:schemeClr val="bg2"/>
            </a:solidFill>
            <a:miter lim="400000"/>
            <a:tailEnd type="triangle"/>
          </a:ln>
        </p:spPr>
        <p:txBody>
          <a:bodyPr lIns="19050" tIns="19050" rIns="19050" bIns="19050" anchor="ctr"/>
          <a:lstStyle/>
          <a:p>
            <a:endParaRPr sz="675"/>
          </a:p>
        </p:txBody>
      </p:sp>
      <p:sp>
        <p:nvSpPr>
          <p:cNvPr id="1281" name="Line"/>
          <p:cNvSpPr/>
          <p:nvPr/>
        </p:nvSpPr>
        <p:spPr>
          <a:xfrm flipV="1">
            <a:off x="5675750" y="1815577"/>
            <a:ext cx="736263" cy="0"/>
          </a:xfrm>
          <a:prstGeom prst="line">
            <a:avLst/>
          </a:prstGeom>
          <a:ln w="25400">
            <a:solidFill>
              <a:schemeClr val="bg2"/>
            </a:solidFill>
            <a:miter lim="400000"/>
            <a:tailEnd type="triangle"/>
          </a:ln>
        </p:spPr>
        <p:txBody>
          <a:bodyPr lIns="19050" tIns="19050" rIns="19050" bIns="19050" anchor="ctr"/>
          <a:lstStyle/>
          <a:p>
            <a:endParaRPr sz="675"/>
          </a:p>
        </p:txBody>
      </p:sp>
      <p:sp>
        <p:nvSpPr>
          <p:cNvPr id="1282" name="Line"/>
          <p:cNvSpPr/>
          <p:nvPr/>
        </p:nvSpPr>
        <p:spPr>
          <a:xfrm>
            <a:off x="5676189" y="2573200"/>
            <a:ext cx="736264" cy="0"/>
          </a:xfrm>
          <a:prstGeom prst="line">
            <a:avLst/>
          </a:prstGeom>
          <a:ln w="25400">
            <a:solidFill>
              <a:schemeClr val="bg2"/>
            </a:solidFill>
            <a:miter lim="400000"/>
            <a:tailEnd type="triangle"/>
          </a:ln>
        </p:spPr>
        <p:txBody>
          <a:bodyPr lIns="19050" tIns="19050" rIns="19050" bIns="19050" anchor="ctr"/>
          <a:lstStyle/>
          <a:p>
            <a:endParaRPr sz="675"/>
          </a:p>
        </p:txBody>
      </p:sp>
      <p:sp>
        <p:nvSpPr>
          <p:cNvPr id="1283" name="Line"/>
          <p:cNvSpPr/>
          <p:nvPr/>
        </p:nvSpPr>
        <p:spPr>
          <a:xfrm>
            <a:off x="5683124" y="3337966"/>
            <a:ext cx="736263" cy="0"/>
          </a:xfrm>
          <a:prstGeom prst="line">
            <a:avLst/>
          </a:prstGeom>
          <a:ln w="25400">
            <a:solidFill>
              <a:schemeClr val="bg2"/>
            </a:solidFill>
            <a:miter lim="400000"/>
            <a:tailEnd type="triangle"/>
          </a:ln>
        </p:spPr>
        <p:txBody>
          <a:bodyPr lIns="19050" tIns="19050" rIns="19050" bIns="19050" anchor="ctr"/>
          <a:lstStyle/>
          <a:p>
            <a:endParaRPr sz="675"/>
          </a:p>
        </p:txBody>
      </p:sp>
      <p:sp>
        <p:nvSpPr>
          <p:cNvPr id="1284" name="Line"/>
          <p:cNvSpPr/>
          <p:nvPr/>
        </p:nvSpPr>
        <p:spPr>
          <a:xfrm>
            <a:off x="5670576" y="4217032"/>
            <a:ext cx="736264" cy="0"/>
          </a:xfrm>
          <a:prstGeom prst="line">
            <a:avLst/>
          </a:prstGeom>
          <a:ln w="25400">
            <a:solidFill>
              <a:schemeClr val="bg2"/>
            </a:solidFill>
            <a:miter lim="400000"/>
            <a:tailEnd type="triangle"/>
          </a:ln>
        </p:spPr>
        <p:txBody>
          <a:bodyPr lIns="19050" tIns="19050" rIns="19050" bIns="19050" anchor="ctr"/>
          <a:lstStyle/>
          <a:p>
            <a:endParaRPr sz="675"/>
          </a:p>
        </p:txBody>
      </p:sp>
      <p:sp>
        <p:nvSpPr>
          <p:cNvPr id="1326" name="Line"/>
          <p:cNvSpPr/>
          <p:nvPr/>
        </p:nvSpPr>
        <p:spPr>
          <a:xfrm flipV="1">
            <a:off x="2389169" y="2571749"/>
            <a:ext cx="1056645" cy="0"/>
          </a:xfrm>
          <a:prstGeom prst="line">
            <a:avLst/>
          </a:prstGeom>
          <a:ln w="25400">
            <a:solidFill>
              <a:schemeClr val="bg2"/>
            </a:solidFill>
            <a:miter lim="400000"/>
          </a:ln>
        </p:spPr>
        <p:txBody>
          <a:bodyPr lIns="19050" tIns="19050" rIns="19050" bIns="19050" anchor="ctr"/>
          <a:lstStyle/>
          <a:p>
            <a:endParaRPr sz="675"/>
          </a:p>
        </p:txBody>
      </p:sp>
      <p:sp>
        <p:nvSpPr>
          <p:cNvPr id="1327" name="Line"/>
          <p:cNvSpPr/>
          <p:nvPr/>
        </p:nvSpPr>
        <p:spPr>
          <a:xfrm>
            <a:off x="2395856" y="1044217"/>
            <a:ext cx="1053227" cy="153632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4904" y="0"/>
                </a:lnTo>
                <a:lnTo>
                  <a:pt x="21600" y="0"/>
                </a:lnTo>
              </a:path>
            </a:pathLst>
          </a:custGeom>
          <a:ln w="25400">
            <a:solidFill>
              <a:schemeClr val="bg2"/>
            </a:solidFill>
            <a:miter lim="400000"/>
          </a:ln>
        </p:spPr>
        <p:txBody>
          <a:bodyPr lIns="19050" tIns="19050" rIns="19050" bIns="19050" anchor="ctr"/>
          <a:lstStyle/>
          <a:p>
            <a:endParaRPr sz="675"/>
          </a:p>
        </p:txBody>
      </p:sp>
      <p:sp>
        <p:nvSpPr>
          <p:cNvPr id="1328" name="Line"/>
          <p:cNvSpPr/>
          <p:nvPr/>
        </p:nvSpPr>
        <p:spPr>
          <a:xfrm>
            <a:off x="2393202" y="2563328"/>
            <a:ext cx="1053227" cy="15393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904" y="21600"/>
                </a:lnTo>
                <a:lnTo>
                  <a:pt x="21600" y="21600"/>
                </a:lnTo>
              </a:path>
            </a:pathLst>
          </a:custGeom>
          <a:ln w="25400">
            <a:solidFill>
              <a:schemeClr val="bg2"/>
            </a:solidFill>
            <a:miter lim="400000"/>
          </a:ln>
        </p:spPr>
        <p:txBody>
          <a:bodyPr lIns="19050" tIns="19050" rIns="19050" bIns="19050" anchor="ctr"/>
          <a:lstStyle/>
          <a:p>
            <a:endParaRPr sz="675"/>
          </a:p>
        </p:txBody>
      </p:sp>
      <p:sp>
        <p:nvSpPr>
          <p:cNvPr id="1329" name="Line"/>
          <p:cNvSpPr/>
          <p:nvPr/>
        </p:nvSpPr>
        <p:spPr>
          <a:xfrm>
            <a:off x="2393202" y="1813234"/>
            <a:ext cx="1053227" cy="7669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4904" y="0"/>
                </a:lnTo>
                <a:lnTo>
                  <a:pt x="21600" y="0"/>
                </a:lnTo>
              </a:path>
            </a:pathLst>
          </a:custGeom>
          <a:ln w="25400">
            <a:solidFill>
              <a:schemeClr val="bg2"/>
            </a:solidFill>
            <a:miter lim="400000"/>
          </a:ln>
        </p:spPr>
        <p:txBody>
          <a:bodyPr lIns="19050" tIns="19050" rIns="19050" bIns="19050" anchor="ctr"/>
          <a:lstStyle/>
          <a:p>
            <a:endParaRPr sz="675"/>
          </a:p>
        </p:txBody>
      </p:sp>
      <p:sp>
        <p:nvSpPr>
          <p:cNvPr id="1330" name="Line"/>
          <p:cNvSpPr/>
          <p:nvPr/>
        </p:nvSpPr>
        <p:spPr>
          <a:xfrm>
            <a:off x="2393203" y="2563272"/>
            <a:ext cx="1053227" cy="7780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904" y="21600"/>
                </a:lnTo>
                <a:lnTo>
                  <a:pt x="21600" y="21600"/>
                </a:lnTo>
              </a:path>
            </a:pathLst>
          </a:custGeom>
          <a:ln w="25400">
            <a:solidFill>
              <a:schemeClr val="bg2"/>
            </a:solidFill>
            <a:miter lim="400000"/>
          </a:ln>
        </p:spPr>
        <p:txBody>
          <a:bodyPr lIns="19050" tIns="19050" rIns="19050" bIns="19050" anchor="ctr"/>
          <a:lstStyle/>
          <a:p>
            <a:endParaRPr sz="675"/>
          </a:p>
        </p:txBody>
      </p:sp>
      <p:sp>
        <p:nvSpPr>
          <p:cNvPr id="1331" name="Rounded Rectangle"/>
          <p:cNvSpPr/>
          <p:nvPr/>
        </p:nvSpPr>
        <p:spPr>
          <a:xfrm>
            <a:off x="469609" y="2204113"/>
            <a:ext cx="2270622" cy="735275"/>
          </a:xfrm>
          <a:prstGeom prst="roundRect">
            <a:avLst>
              <a:gd name="adj" fmla="val 11756"/>
            </a:avLst>
          </a:prstGeom>
          <a:solidFill>
            <a:schemeClr val="bg2"/>
          </a:solidFill>
          <a:ln w="12700" cap="flat">
            <a:noFill/>
            <a:miter lim="400000"/>
          </a:ln>
          <a:effectLst/>
        </p:spPr>
        <p:txBody>
          <a:bodyPr wrap="square" lIns="0" tIns="0" rIns="0" bIns="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52" name="TextBox 148">
            <a:extLst>
              <a:ext uri="{FF2B5EF4-FFF2-40B4-BE49-F238E27FC236}">
                <a16:creationId xmlns:a16="http://schemas.microsoft.com/office/drawing/2014/main" id="{9C9B7C40-5765-456B-A36B-7E63466AA1AC}"/>
              </a:ext>
            </a:extLst>
          </p:cNvPr>
          <p:cNvSpPr txBox="1"/>
          <p:nvPr/>
        </p:nvSpPr>
        <p:spPr>
          <a:xfrm>
            <a:off x="605843" y="2458081"/>
            <a:ext cx="1960054" cy="276999"/>
          </a:xfrm>
          <a:prstGeom prst="rect">
            <a:avLst/>
          </a:prstGeom>
          <a:noFill/>
        </p:spPr>
        <p:txBody>
          <a:bodyPr wrap="square" rtlCol="0">
            <a:spAutoFit/>
          </a:bodyPr>
          <a:lstStyle/>
          <a:p>
            <a:pPr lvl="0" algn="ctr"/>
            <a:r>
              <a:rPr lang="pt-BR" sz="1200" b="1" dirty="0">
                <a:solidFill>
                  <a:prstClr val="black"/>
                </a:solidFill>
                <a:latin typeface="Heebo" pitchFamily="2" charset="-79"/>
                <a:ea typeface="Open Sans" panose="020B0606030504020204" pitchFamily="34" charset="0"/>
                <a:cs typeface="Heebo" pitchFamily="2" charset="-79"/>
              </a:rPr>
              <a:t>Escreva seu texto aqui</a:t>
            </a:r>
          </a:p>
        </p:txBody>
      </p:sp>
      <p:sp>
        <p:nvSpPr>
          <p:cNvPr id="61" name="CaixaDeTexto 60">
            <a:extLst>
              <a:ext uri="{FF2B5EF4-FFF2-40B4-BE49-F238E27FC236}">
                <a16:creationId xmlns:a16="http://schemas.microsoft.com/office/drawing/2014/main" id="{57D8F3AB-13CC-4FBD-86D4-0E88B526CDBD}"/>
              </a:ext>
            </a:extLst>
          </p:cNvPr>
          <p:cNvSpPr txBox="1"/>
          <p:nvPr/>
        </p:nvSpPr>
        <p:spPr>
          <a:xfrm>
            <a:off x="6487966" y="590461"/>
            <a:ext cx="2270621" cy="707886"/>
          </a:xfrm>
          <a:prstGeom prst="rect">
            <a:avLst/>
          </a:prstGeom>
          <a:noFill/>
        </p:spPr>
        <p:txBody>
          <a:bodyPr wrap="square">
            <a:spAutoFit/>
          </a:bodyPr>
          <a:lstStyle/>
          <a:p>
            <a:r>
              <a:rPr lang="pt-BR" sz="1000" b="1" dirty="0">
                <a:solidFill>
                  <a:schemeClr val="tx1">
                    <a:lumMod val="85000"/>
                    <a:lumOff val="15000"/>
                  </a:schemeClr>
                </a:solidFill>
                <a:latin typeface="Heebo" pitchFamily="2" charset="-79"/>
                <a:cs typeface="Heebo" pitchFamily="2" charset="-79"/>
              </a:rPr>
              <a:t>ITEM 1</a:t>
            </a:r>
          </a:p>
          <a:p>
            <a:r>
              <a:rPr lang="pt-BR" sz="1000" dirty="0">
                <a:solidFill>
                  <a:schemeClr val="tx1">
                    <a:lumMod val="85000"/>
                    <a:lumOff val="15000"/>
                  </a:schemeClr>
                </a:solidFill>
                <a:latin typeface="Heebo" pitchFamily="2" charset="-79"/>
                <a:cs typeface="Heebo" pitchFamily="2" charset="-79"/>
              </a:rPr>
              <a:t>Escreva seu texto aqui escreva seu texto aqui escreva seu texto aqui escreva seu texto aqui</a:t>
            </a:r>
          </a:p>
        </p:txBody>
      </p:sp>
      <p:sp>
        <p:nvSpPr>
          <p:cNvPr id="62" name="CaixaDeTexto 61">
            <a:extLst>
              <a:ext uri="{FF2B5EF4-FFF2-40B4-BE49-F238E27FC236}">
                <a16:creationId xmlns:a16="http://schemas.microsoft.com/office/drawing/2014/main" id="{BC00EB11-1467-42E1-95F2-7523E5383C88}"/>
              </a:ext>
            </a:extLst>
          </p:cNvPr>
          <p:cNvSpPr txBox="1"/>
          <p:nvPr/>
        </p:nvSpPr>
        <p:spPr>
          <a:xfrm>
            <a:off x="6487966" y="1409633"/>
            <a:ext cx="2270621" cy="707886"/>
          </a:xfrm>
          <a:prstGeom prst="rect">
            <a:avLst/>
          </a:prstGeom>
          <a:noFill/>
        </p:spPr>
        <p:txBody>
          <a:bodyPr wrap="square">
            <a:spAutoFit/>
          </a:bodyPr>
          <a:lstStyle/>
          <a:p>
            <a:r>
              <a:rPr lang="pt-BR" sz="1000" b="1" dirty="0">
                <a:solidFill>
                  <a:schemeClr val="tx1">
                    <a:lumMod val="85000"/>
                    <a:lumOff val="15000"/>
                  </a:schemeClr>
                </a:solidFill>
                <a:latin typeface="Heebo" pitchFamily="2" charset="-79"/>
                <a:cs typeface="Heebo" pitchFamily="2" charset="-79"/>
              </a:rPr>
              <a:t>ITEM 1</a:t>
            </a:r>
          </a:p>
          <a:p>
            <a:r>
              <a:rPr lang="pt-BR" sz="1000" dirty="0">
                <a:solidFill>
                  <a:schemeClr val="tx1">
                    <a:lumMod val="85000"/>
                    <a:lumOff val="15000"/>
                  </a:schemeClr>
                </a:solidFill>
                <a:latin typeface="Heebo" pitchFamily="2" charset="-79"/>
                <a:cs typeface="Heebo" pitchFamily="2" charset="-79"/>
              </a:rPr>
              <a:t>Escreva seu texto aqui escreva seu texto aqui escreva seu texto aqui escreva seu texto aqui</a:t>
            </a:r>
          </a:p>
        </p:txBody>
      </p:sp>
      <p:sp>
        <p:nvSpPr>
          <p:cNvPr id="63" name="CaixaDeTexto 62">
            <a:extLst>
              <a:ext uri="{FF2B5EF4-FFF2-40B4-BE49-F238E27FC236}">
                <a16:creationId xmlns:a16="http://schemas.microsoft.com/office/drawing/2014/main" id="{9573B43D-3EDF-4030-9FB4-D10545DC08AF}"/>
              </a:ext>
            </a:extLst>
          </p:cNvPr>
          <p:cNvSpPr txBox="1"/>
          <p:nvPr/>
        </p:nvSpPr>
        <p:spPr>
          <a:xfrm>
            <a:off x="6487966" y="2228805"/>
            <a:ext cx="2270621" cy="707886"/>
          </a:xfrm>
          <a:prstGeom prst="rect">
            <a:avLst/>
          </a:prstGeom>
          <a:noFill/>
        </p:spPr>
        <p:txBody>
          <a:bodyPr wrap="square">
            <a:spAutoFit/>
          </a:bodyPr>
          <a:lstStyle/>
          <a:p>
            <a:r>
              <a:rPr lang="pt-BR" sz="1000" b="1" dirty="0">
                <a:solidFill>
                  <a:schemeClr val="tx1">
                    <a:lumMod val="85000"/>
                    <a:lumOff val="15000"/>
                  </a:schemeClr>
                </a:solidFill>
                <a:latin typeface="Heebo" pitchFamily="2" charset="-79"/>
                <a:cs typeface="Heebo" pitchFamily="2" charset="-79"/>
              </a:rPr>
              <a:t>ITEM 1</a:t>
            </a:r>
          </a:p>
          <a:p>
            <a:r>
              <a:rPr lang="pt-BR" sz="1000" dirty="0">
                <a:solidFill>
                  <a:schemeClr val="tx1">
                    <a:lumMod val="85000"/>
                    <a:lumOff val="15000"/>
                  </a:schemeClr>
                </a:solidFill>
                <a:latin typeface="Heebo" pitchFamily="2" charset="-79"/>
                <a:cs typeface="Heebo" pitchFamily="2" charset="-79"/>
              </a:rPr>
              <a:t>Escreva seu texto aqui escreva seu texto aqui escreva seu texto aqui escreva seu texto aqui</a:t>
            </a:r>
          </a:p>
        </p:txBody>
      </p:sp>
      <p:sp>
        <p:nvSpPr>
          <p:cNvPr id="64" name="CaixaDeTexto 63">
            <a:extLst>
              <a:ext uri="{FF2B5EF4-FFF2-40B4-BE49-F238E27FC236}">
                <a16:creationId xmlns:a16="http://schemas.microsoft.com/office/drawing/2014/main" id="{9F329237-E74A-413A-BA31-E468BA459B7C}"/>
              </a:ext>
            </a:extLst>
          </p:cNvPr>
          <p:cNvSpPr txBox="1"/>
          <p:nvPr/>
        </p:nvSpPr>
        <p:spPr>
          <a:xfrm>
            <a:off x="6487966" y="3047977"/>
            <a:ext cx="2270621" cy="707886"/>
          </a:xfrm>
          <a:prstGeom prst="rect">
            <a:avLst/>
          </a:prstGeom>
          <a:noFill/>
        </p:spPr>
        <p:txBody>
          <a:bodyPr wrap="square">
            <a:spAutoFit/>
          </a:bodyPr>
          <a:lstStyle/>
          <a:p>
            <a:r>
              <a:rPr lang="pt-BR" sz="1000" b="1" dirty="0">
                <a:solidFill>
                  <a:schemeClr val="tx1">
                    <a:lumMod val="85000"/>
                    <a:lumOff val="15000"/>
                  </a:schemeClr>
                </a:solidFill>
                <a:latin typeface="Heebo" pitchFamily="2" charset="-79"/>
                <a:cs typeface="Heebo" pitchFamily="2" charset="-79"/>
              </a:rPr>
              <a:t>ITEM 1</a:t>
            </a:r>
          </a:p>
          <a:p>
            <a:r>
              <a:rPr lang="pt-BR" sz="1000" dirty="0">
                <a:solidFill>
                  <a:schemeClr val="tx1">
                    <a:lumMod val="85000"/>
                    <a:lumOff val="15000"/>
                  </a:schemeClr>
                </a:solidFill>
                <a:latin typeface="Heebo" pitchFamily="2" charset="-79"/>
                <a:cs typeface="Heebo" pitchFamily="2" charset="-79"/>
              </a:rPr>
              <a:t>Escreva seu texto aqui escreva seu texto aqui escreva seu texto aqui escreva seu texto aqui</a:t>
            </a:r>
          </a:p>
        </p:txBody>
      </p:sp>
      <p:sp>
        <p:nvSpPr>
          <p:cNvPr id="65" name="CaixaDeTexto 64">
            <a:extLst>
              <a:ext uri="{FF2B5EF4-FFF2-40B4-BE49-F238E27FC236}">
                <a16:creationId xmlns:a16="http://schemas.microsoft.com/office/drawing/2014/main" id="{9EBA39D7-2E70-4E99-93EB-85DD460C47EA}"/>
              </a:ext>
            </a:extLst>
          </p:cNvPr>
          <p:cNvSpPr txBox="1"/>
          <p:nvPr/>
        </p:nvSpPr>
        <p:spPr>
          <a:xfrm>
            <a:off x="6487966" y="3867150"/>
            <a:ext cx="2270621" cy="707886"/>
          </a:xfrm>
          <a:prstGeom prst="rect">
            <a:avLst/>
          </a:prstGeom>
          <a:noFill/>
        </p:spPr>
        <p:txBody>
          <a:bodyPr wrap="square">
            <a:spAutoFit/>
          </a:bodyPr>
          <a:lstStyle/>
          <a:p>
            <a:r>
              <a:rPr lang="pt-BR" sz="1000" b="1" dirty="0">
                <a:solidFill>
                  <a:schemeClr val="tx1">
                    <a:lumMod val="85000"/>
                    <a:lumOff val="15000"/>
                  </a:schemeClr>
                </a:solidFill>
                <a:latin typeface="Heebo" pitchFamily="2" charset="-79"/>
                <a:cs typeface="Heebo" pitchFamily="2" charset="-79"/>
              </a:rPr>
              <a:t>ITEM 1</a:t>
            </a:r>
          </a:p>
          <a:p>
            <a:r>
              <a:rPr lang="pt-BR" sz="1000" dirty="0">
                <a:solidFill>
                  <a:schemeClr val="tx1">
                    <a:lumMod val="85000"/>
                    <a:lumOff val="15000"/>
                  </a:schemeClr>
                </a:solidFill>
                <a:latin typeface="Heebo" pitchFamily="2" charset="-79"/>
                <a:cs typeface="Heebo" pitchFamily="2" charset="-79"/>
              </a:rPr>
              <a:t>Escreva seu texto aqui escreva seu texto aqui escreva seu texto aqui escreva seu texto aqui</a:t>
            </a:r>
          </a:p>
        </p:txBody>
      </p:sp>
      <p:sp>
        <p:nvSpPr>
          <p:cNvPr id="1286" name="Rounded Rectangle"/>
          <p:cNvSpPr/>
          <p:nvPr/>
        </p:nvSpPr>
        <p:spPr>
          <a:xfrm>
            <a:off x="3436689" y="1389338"/>
            <a:ext cx="2270622" cy="735275"/>
          </a:xfrm>
          <a:prstGeom prst="roundRect">
            <a:avLst>
              <a:gd name="adj" fmla="val 11756"/>
            </a:avLst>
          </a:prstGeom>
          <a:solidFill>
            <a:schemeClr val="accent2"/>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1291" name="Rounded Rectangle"/>
          <p:cNvSpPr/>
          <p:nvPr/>
        </p:nvSpPr>
        <p:spPr>
          <a:xfrm>
            <a:off x="3436689" y="3028904"/>
            <a:ext cx="2270622" cy="735275"/>
          </a:xfrm>
          <a:prstGeom prst="roundRect">
            <a:avLst>
              <a:gd name="adj" fmla="val 11756"/>
            </a:avLst>
          </a:prstGeom>
          <a:solidFill>
            <a:schemeClr val="accent4"/>
          </a:solidFill>
          <a:ln w="12700" cap="flat">
            <a:noFill/>
            <a:miter lim="400000"/>
          </a:ln>
          <a:effectLst/>
        </p:spPr>
        <p:txBody>
          <a:bodyPr wrap="square" lIns="72000" tIns="0" rIns="36000" bIns="0" numCol="1" anchor="ctr">
            <a:noAutofit/>
          </a:bodyPr>
          <a:lstStyle/>
          <a:p>
            <a:r>
              <a:rPr lang="pt-BR" sz="1000" b="1" dirty="0">
                <a:latin typeface="Heebo" pitchFamily="2" charset="-79"/>
                <a:cs typeface="Heebo" pitchFamily="2" charset="-79"/>
              </a:rPr>
              <a:t>ITEM 1</a:t>
            </a:r>
          </a:p>
          <a:p>
            <a:r>
              <a:rPr lang="pt-BR" sz="1000" dirty="0">
                <a:latin typeface="Heebo" pitchFamily="2" charset="-79"/>
                <a:cs typeface="Heebo" pitchFamily="2" charset="-79"/>
              </a:rPr>
              <a:t>Escreva seu texto aqui escreva seu texto aqui escreva seu texto aqui escreva seu texto aqui</a:t>
            </a:r>
          </a:p>
        </p:txBody>
      </p:sp>
      <p:sp>
        <p:nvSpPr>
          <p:cNvPr id="1296" name="Rounded Rectangle"/>
          <p:cNvSpPr/>
          <p:nvPr/>
        </p:nvSpPr>
        <p:spPr>
          <a:xfrm>
            <a:off x="3436689" y="2209121"/>
            <a:ext cx="2270622" cy="735275"/>
          </a:xfrm>
          <a:prstGeom prst="roundRect">
            <a:avLst>
              <a:gd name="adj" fmla="val 11756"/>
            </a:avLst>
          </a:prstGeom>
          <a:solidFill>
            <a:schemeClr val="accent3"/>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1301" name="Rounded Rectangle"/>
          <p:cNvSpPr/>
          <p:nvPr/>
        </p:nvSpPr>
        <p:spPr>
          <a:xfrm>
            <a:off x="3436689" y="569555"/>
            <a:ext cx="2270622" cy="735275"/>
          </a:xfrm>
          <a:prstGeom prst="roundRect">
            <a:avLst>
              <a:gd name="adj" fmla="val 11756"/>
            </a:avLst>
          </a:prstGeom>
          <a:solidFill>
            <a:schemeClr val="accent1"/>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
        <p:nvSpPr>
          <p:cNvPr id="1306" name="Rounded Rectangle"/>
          <p:cNvSpPr/>
          <p:nvPr/>
        </p:nvSpPr>
        <p:spPr>
          <a:xfrm>
            <a:off x="3436689" y="3848687"/>
            <a:ext cx="2270622" cy="735275"/>
          </a:xfrm>
          <a:prstGeom prst="roundRect">
            <a:avLst>
              <a:gd name="adj" fmla="val 11756"/>
            </a:avLst>
          </a:prstGeom>
          <a:solidFill>
            <a:schemeClr val="accent5"/>
          </a:solidFill>
          <a:ln w="12700" cap="flat">
            <a:noFill/>
            <a:miter lim="400000"/>
          </a:ln>
          <a:effectLst/>
        </p:spPr>
        <p:txBody>
          <a:bodyPr wrap="square" lIns="72000" tIns="0" rIns="36000" bIns="0" numCol="1" anchor="ctr">
            <a:noAutofit/>
          </a:bodyPr>
          <a:lstStyle/>
          <a:p>
            <a:r>
              <a:rPr lang="pt-BR" sz="1000" b="1" dirty="0">
                <a:solidFill>
                  <a:schemeClr val="bg1"/>
                </a:solidFill>
                <a:latin typeface="Heebo" pitchFamily="2" charset="-79"/>
                <a:cs typeface="Heebo" pitchFamily="2" charset="-79"/>
              </a:rPr>
              <a:t>ITEM 1</a:t>
            </a:r>
          </a:p>
          <a:p>
            <a:r>
              <a:rPr lang="pt-BR" sz="1000" dirty="0">
                <a:solidFill>
                  <a:schemeClr val="bg1"/>
                </a:solidFill>
                <a:latin typeface="Heebo" pitchFamily="2" charset="-79"/>
                <a:cs typeface="Heebo" pitchFamily="2" charset="-79"/>
              </a:rPr>
              <a:t>Escreva seu texto aqui escreva seu texto aqui escreva seu texto aqui escreva seu texto aqui</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7000">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14:bounceEnd="67000">
                                          <p:cBhvr additive="base">
                                            <p:cTn id="7" dur="1000" fill="hold"/>
                                            <p:tgtEl>
                                              <p:spTgt spid="52"/>
                                            </p:tgtEl>
                                            <p:attrNameLst>
                                              <p:attrName>ppt_x</p:attrName>
                                            </p:attrNameLst>
                                          </p:cBhvr>
                                          <p:tavLst>
                                            <p:tav tm="0">
                                              <p:val>
                                                <p:strVal val="#ppt_x"/>
                                              </p:val>
                                            </p:tav>
                                            <p:tav tm="100000">
                                              <p:val>
                                                <p:strVal val="#ppt_x"/>
                                              </p:val>
                                            </p:tav>
                                          </p:tavLst>
                                        </p:anim>
                                        <p:anim calcmode="lin" valueType="num" p14:bounceEnd="67000">
                                          <p:cBhvr additive="base">
                                            <p:cTn id="8" dur="10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1000" fill="hold"/>
                                            <p:tgtEl>
                                              <p:spTgt spid="52"/>
                                            </p:tgtEl>
                                            <p:attrNameLst>
                                              <p:attrName>ppt_x</p:attrName>
                                            </p:attrNameLst>
                                          </p:cBhvr>
                                          <p:tavLst>
                                            <p:tav tm="0">
                                              <p:val>
                                                <p:strVal val="#ppt_x"/>
                                              </p:val>
                                            </p:tav>
                                            <p:tav tm="100000">
                                              <p:val>
                                                <p:strVal val="#ppt_x"/>
                                              </p:val>
                                            </p:tav>
                                          </p:tavLst>
                                        </p:anim>
                                        <p:anim calcmode="lin" valueType="num">
                                          <p:cBhvr additive="base">
                                            <p:cTn id="8" dur="10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8" name="Rounded Rectangle"/>
          <p:cNvSpPr/>
          <p:nvPr/>
        </p:nvSpPr>
        <p:spPr>
          <a:xfrm>
            <a:off x="841238" y="793489"/>
            <a:ext cx="1414016" cy="3556523"/>
          </a:xfrm>
          <a:prstGeom prst="roundRect">
            <a:avLst>
              <a:gd name="adj" fmla="val 5160"/>
            </a:avLst>
          </a:prstGeom>
          <a:solidFill>
            <a:schemeClr val="bg2"/>
          </a:solidFill>
          <a:ln w="12700">
            <a:miter lim="400000"/>
          </a:ln>
        </p:spPr>
        <p:txBody>
          <a:bodyPr lIns="0" tIns="0" rIns="0" bIns="0" anchor="ct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2799" name="Shape"/>
          <p:cNvSpPr/>
          <p:nvPr/>
        </p:nvSpPr>
        <p:spPr>
          <a:xfrm>
            <a:off x="841238" y="793486"/>
            <a:ext cx="1414016" cy="481906"/>
          </a:xfrm>
          <a:custGeom>
            <a:avLst/>
            <a:gdLst/>
            <a:ahLst/>
            <a:cxnLst>
              <a:cxn ang="0">
                <a:pos x="wd2" y="hd2"/>
              </a:cxn>
              <a:cxn ang="5400000">
                <a:pos x="wd2" y="hd2"/>
              </a:cxn>
              <a:cxn ang="10800000">
                <a:pos x="wd2" y="hd2"/>
              </a:cxn>
              <a:cxn ang="16200000">
                <a:pos x="wd2" y="hd2"/>
              </a:cxn>
            </a:cxnLst>
            <a:rect l="0" t="0" r="r" b="b"/>
            <a:pathLst>
              <a:path w="21600" h="21600" extrusionOk="0">
                <a:moveTo>
                  <a:pt x="1703" y="0"/>
                </a:moveTo>
                <a:cubicBezTo>
                  <a:pt x="1453" y="0"/>
                  <a:pt x="1253" y="0"/>
                  <a:pt x="1091" y="32"/>
                </a:cubicBezTo>
                <a:cubicBezTo>
                  <a:pt x="928" y="63"/>
                  <a:pt x="803" y="124"/>
                  <a:pt x="703" y="247"/>
                </a:cubicBezTo>
                <a:cubicBezTo>
                  <a:pt x="559" y="401"/>
                  <a:pt x="430" y="645"/>
                  <a:pt x="324" y="956"/>
                </a:cubicBezTo>
                <a:cubicBezTo>
                  <a:pt x="218" y="1267"/>
                  <a:pt x="135" y="1645"/>
                  <a:pt x="82" y="2068"/>
                </a:cubicBezTo>
                <a:cubicBezTo>
                  <a:pt x="41" y="2361"/>
                  <a:pt x="20" y="2727"/>
                  <a:pt x="10" y="3202"/>
                </a:cubicBezTo>
                <a:cubicBezTo>
                  <a:pt x="0" y="3677"/>
                  <a:pt x="0" y="4263"/>
                  <a:pt x="0" y="4996"/>
                </a:cubicBezTo>
                <a:lnTo>
                  <a:pt x="0" y="21600"/>
                </a:lnTo>
                <a:lnTo>
                  <a:pt x="21600" y="21600"/>
                </a:lnTo>
                <a:lnTo>
                  <a:pt x="21600" y="4996"/>
                </a:lnTo>
                <a:cubicBezTo>
                  <a:pt x="21600" y="4263"/>
                  <a:pt x="21600" y="3677"/>
                  <a:pt x="21589" y="3202"/>
                </a:cubicBezTo>
                <a:cubicBezTo>
                  <a:pt x="21579" y="2727"/>
                  <a:pt x="21558" y="2361"/>
                  <a:pt x="21516" y="2068"/>
                </a:cubicBezTo>
                <a:cubicBezTo>
                  <a:pt x="21463" y="1645"/>
                  <a:pt x="21380" y="1267"/>
                  <a:pt x="21274" y="956"/>
                </a:cubicBezTo>
                <a:cubicBezTo>
                  <a:pt x="21168" y="645"/>
                  <a:pt x="21039" y="401"/>
                  <a:pt x="20895" y="247"/>
                </a:cubicBezTo>
                <a:cubicBezTo>
                  <a:pt x="20795" y="124"/>
                  <a:pt x="20670" y="63"/>
                  <a:pt x="20508" y="32"/>
                </a:cubicBezTo>
                <a:cubicBezTo>
                  <a:pt x="20345" y="0"/>
                  <a:pt x="20145" y="0"/>
                  <a:pt x="19895" y="0"/>
                </a:cubicBezTo>
                <a:lnTo>
                  <a:pt x="1703" y="0"/>
                </a:lnTo>
                <a:close/>
              </a:path>
            </a:pathLst>
          </a:custGeom>
          <a:solidFill>
            <a:schemeClr val="accent1"/>
          </a:solidFill>
          <a:ln w="12700">
            <a:miter lim="400000"/>
          </a:ln>
        </p:spPr>
        <p:txBody>
          <a:bodyPr lIns="0" tIns="0" rIns="0" bIns="0" anchor="ct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2800" name="Placeholder Text"/>
          <p:cNvSpPr txBox="1"/>
          <p:nvPr/>
        </p:nvSpPr>
        <p:spPr>
          <a:xfrm>
            <a:off x="1012737" y="934426"/>
            <a:ext cx="107101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defTabSz="457200">
              <a:defRPr sz="2600" b="0">
                <a:solidFill>
                  <a:srgbClr val="FFFFFF"/>
                </a:solidFill>
                <a:latin typeface="DM Sans Medium"/>
                <a:ea typeface="DM Sans Medium"/>
                <a:cs typeface="DM Sans Medium"/>
                <a:sym typeface="DM Sans Medium"/>
              </a:defRPr>
            </a:lvl1pPr>
          </a:lstStyle>
          <a:p>
            <a:pPr algn="ctr"/>
            <a:r>
              <a:rPr lang="pt-BR" sz="1000" b="1" dirty="0">
                <a:latin typeface="Heebo" pitchFamily="2" charset="-79"/>
                <a:cs typeface="Heebo" pitchFamily="2" charset="-79"/>
              </a:rPr>
              <a:t>Seu texto aqui</a:t>
            </a:r>
            <a:endParaRPr sz="1000" b="1" dirty="0">
              <a:latin typeface="Heebo" pitchFamily="2" charset="-79"/>
              <a:cs typeface="Heebo" pitchFamily="2" charset="-79"/>
            </a:endParaRPr>
          </a:p>
        </p:txBody>
      </p:sp>
      <p:sp>
        <p:nvSpPr>
          <p:cNvPr id="2801" name="Rounded Rectangle"/>
          <p:cNvSpPr/>
          <p:nvPr/>
        </p:nvSpPr>
        <p:spPr>
          <a:xfrm>
            <a:off x="2353115" y="793489"/>
            <a:ext cx="1414016" cy="3556523"/>
          </a:xfrm>
          <a:prstGeom prst="roundRect">
            <a:avLst>
              <a:gd name="adj" fmla="val 5160"/>
            </a:avLst>
          </a:prstGeom>
          <a:solidFill>
            <a:schemeClr val="bg2"/>
          </a:solidFill>
          <a:ln w="12700">
            <a:miter lim="400000"/>
          </a:ln>
        </p:spPr>
        <p:txBody>
          <a:bodyPr lIns="0" tIns="0" rIns="0" bIns="0" anchor="ctr"/>
          <a:lstStyle/>
          <a:p>
            <a:pPr algn="ctr" defTabSz="573264"/>
            <a:endParaRPr sz="1000" b="1">
              <a:solidFill>
                <a:srgbClr val="FFFFFF"/>
              </a:solidFill>
              <a:latin typeface="Heebo" pitchFamily="2" charset="-79"/>
              <a:cs typeface="Heebo" pitchFamily="2" charset="-79"/>
            </a:endParaRPr>
          </a:p>
        </p:txBody>
      </p:sp>
      <p:sp>
        <p:nvSpPr>
          <p:cNvPr id="2802" name="Shape"/>
          <p:cNvSpPr/>
          <p:nvPr/>
        </p:nvSpPr>
        <p:spPr>
          <a:xfrm>
            <a:off x="2353115" y="793486"/>
            <a:ext cx="1414017" cy="481906"/>
          </a:xfrm>
          <a:custGeom>
            <a:avLst/>
            <a:gdLst/>
            <a:ahLst/>
            <a:cxnLst>
              <a:cxn ang="0">
                <a:pos x="wd2" y="hd2"/>
              </a:cxn>
              <a:cxn ang="5400000">
                <a:pos x="wd2" y="hd2"/>
              </a:cxn>
              <a:cxn ang="10800000">
                <a:pos x="wd2" y="hd2"/>
              </a:cxn>
              <a:cxn ang="16200000">
                <a:pos x="wd2" y="hd2"/>
              </a:cxn>
            </a:cxnLst>
            <a:rect l="0" t="0" r="r" b="b"/>
            <a:pathLst>
              <a:path w="21600" h="21600" extrusionOk="0">
                <a:moveTo>
                  <a:pt x="1703" y="0"/>
                </a:moveTo>
                <a:cubicBezTo>
                  <a:pt x="1453" y="0"/>
                  <a:pt x="1253" y="0"/>
                  <a:pt x="1091" y="32"/>
                </a:cubicBezTo>
                <a:cubicBezTo>
                  <a:pt x="928" y="63"/>
                  <a:pt x="803" y="124"/>
                  <a:pt x="703" y="247"/>
                </a:cubicBezTo>
                <a:cubicBezTo>
                  <a:pt x="559" y="401"/>
                  <a:pt x="430" y="645"/>
                  <a:pt x="324" y="956"/>
                </a:cubicBezTo>
                <a:cubicBezTo>
                  <a:pt x="218" y="1267"/>
                  <a:pt x="135" y="1645"/>
                  <a:pt x="82" y="2068"/>
                </a:cubicBezTo>
                <a:cubicBezTo>
                  <a:pt x="41" y="2361"/>
                  <a:pt x="20" y="2727"/>
                  <a:pt x="10" y="3202"/>
                </a:cubicBezTo>
                <a:cubicBezTo>
                  <a:pt x="0" y="3677"/>
                  <a:pt x="0" y="4263"/>
                  <a:pt x="0" y="4996"/>
                </a:cubicBezTo>
                <a:lnTo>
                  <a:pt x="0" y="21600"/>
                </a:lnTo>
                <a:lnTo>
                  <a:pt x="21600" y="21600"/>
                </a:lnTo>
                <a:lnTo>
                  <a:pt x="21600" y="4996"/>
                </a:lnTo>
                <a:cubicBezTo>
                  <a:pt x="21600" y="4263"/>
                  <a:pt x="21600" y="3677"/>
                  <a:pt x="21589" y="3202"/>
                </a:cubicBezTo>
                <a:cubicBezTo>
                  <a:pt x="21579" y="2727"/>
                  <a:pt x="21558" y="2361"/>
                  <a:pt x="21516" y="2068"/>
                </a:cubicBezTo>
                <a:cubicBezTo>
                  <a:pt x="21463" y="1645"/>
                  <a:pt x="21380" y="1267"/>
                  <a:pt x="21274" y="956"/>
                </a:cubicBezTo>
                <a:cubicBezTo>
                  <a:pt x="21168" y="645"/>
                  <a:pt x="21039" y="401"/>
                  <a:pt x="20895" y="247"/>
                </a:cubicBezTo>
                <a:cubicBezTo>
                  <a:pt x="20795" y="124"/>
                  <a:pt x="20670" y="63"/>
                  <a:pt x="20508" y="32"/>
                </a:cubicBezTo>
                <a:cubicBezTo>
                  <a:pt x="20345" y="0"/>
                  <a:pt x="20145" y="0"/>
                  <a:pt x="19895" y="0"/>
                </a:cubicBezTo>
                <a:lnTo>
                  <a:pt x="1703" y="0"/>
                </a:lnTo>
                <a:close/>
              </a:path>
            </a:pathLst>
          </a:custGeom>
          <a:solidFill>
            <a:schemeClr val="accent2"/>
          </a:solidFill>
          <a:ln w="12700">
            <a:miter lim="400000"/>
          </a:ln>
        </p:spPr>
        <p:txBody>
          <a:bodyPr lIns="0" tIns="0" rIns="0" bIns="0" anchor="ct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2803" name="Placeholder Text"/>
          <p:cNvSpPr txBox="1"/>
          <p:nvPr/>
        </p:nvSpPr>
        <p:spPr>
          <a:xfrm>
            <a:off x="2524613" y="934426"/>
            <a:ext cx="107101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defTabSz="457200">
              <a:defRPr sz="2600" b="0">
                <a:solidFill>
                  <a:srgbClr val="FFFFFF"/>
                </a:solidFill>
                <a:latin typeface="DM Sans Medium"/>
                <a:ea typeface="DM Sans Medium"/>
                <a:cs typeface="DM Sans Medium"/>
                <a:sym typeface="DM Sans Medium"/>
              </a:defRPr>
            </a:lvl1pPr>
          </a:lstStyle>
          <a:p>
            <a:pPr algn="ctr"/>
            <a:r>
              <a:rPr lang="pt-BR" sz="1000" b="1" dirty="0">
                <a:latin typeface="Heebo" pitchFamily="2" charset="-79"/>
                <a:cs typeface="Heebo" pitchFamily="2" charset="-79"/>
              </a:rPr>
              <a:t>Seu texto aqui</a:t>
            </a:r>
            <a:endParaRPr sz="1000" b="1" dirty="0">
              <a:latin typeface="Heebo" pitchFamily="2" charset="-79"/>
              <a:cs typeface="Heebo" pitchFamily="2" charset="-79"/>
            </a:endParaRPr>
          </a:p>
        </p:txBody>
      </p:sp>
      <p:sp>
        <p:nvSpPr>
          <p:cNvPr id="2804" name="Rounded Rectangle"/>
          <p:cNvSpPr/>
          <p:nvPr/>
        </p:nvSpPr>
        <p:spPr>
          <a:xfrm>
            <a:off x="3864992" y="793489"/>
            <a:ext cx="1414016" cy="3556523"/>
          </a:xfrm>
          <a:prstGeom prst="roundRect">
            <a:avLst>
              <a:gd name="adj" fmla="val 5160"/>
            </a:avLst>
          </a:prstGeom>
          <a:solidFill>
            <a:schemeClr val="bg2"/>
          </a:solidFill>
          <a:ln w="12700">
            <a:miter lim="400000"/>
          </a:ln>
        </p:spPr>
        <p:txBody>
          <a:bodyPr lIns="0" tIns="0" rIns="0" bIns="0" anchor="ctr"/>
          <a:lstStyle/>
          <a:p>
            <a:pPr algn="ctr" defTabSz="573264"/>
            <a:endParaRPr sz="1000" b="1">
              <a:solidFill>
                <a:srgbClr val="FFFFFF"/>
              </a:solidFill>
              <a:latin typeface="Heebo" pitchFamily="2" charset="-79"/>
              <a:cs typeface="Heebo" pitchFamily="2" charset="-79"/>
            </a:endParaRPr>
          </a:p>
        </p:txBody>
      </p:sp>
      <p:sp>
        <p:nvSpPr>
          <p:cNvPr id="2805" name="Shape"/>
          <p:cNvSpPr/>
          <p:nvPr/>
        </p:nvSpPr>
        <p:spPr>
          <a:xfrm>
            <a:off x="3864992" y="793486"/>
            <a:ext cx="1414017" cy="481906"/>
          </a:xfrm>
          <a:custGeom>
            <a:avLst/>
            <a:gdLst/>
            <a:ahLst/>
            <a:cxnLst>
              <a:cxn ang="0">
                <a:pos x="wd2" y="hd2"/>
              </a:cxn>
              <a:cxn ang="5400000">
                <a:pos x="wd2" y="hd2"/>
              </a:cxn>
              <a:cxn ang="10800000">
                <a:pos x="wd2" y="hd2"/>
              </a:cxn>
              <a:cxn ang="16200000">
                <a:pos x="wd2" y="hd2"/>
              </a:cxn>
            </a:cxnLst>
            <a:rect l="0" t="0" r="r" b="b"/>
            <a:pathLst>
              <a:path w="21600" h="21600" extrusionOk="0">
                <a:moveTo>
                  <a:pt x="1703" y="0"/>
                </a:moveTo>
                <a:cubicBezTo>
                  <a:pt x="1453" y="0"/>
                  <a:pt x="1253" y="0"/>
                  <a:pt x="1091" y="32"/>
                </a:cubicBezTo>
                <a:cubicBezTo>
                  <a:pt x="928" y="63"/>
                  <a:pt x="803" y="124"/>
                  <a:pt x="703" y="247"/>
                </a:cubicBezTo>
                <a:cubicBezTo>
                  <a:pt x="559" y="401"/>
                  <a:pt x="430" y="645"/>
                  <a:pt x="324" y="956"/>
                </a:cubicBezTo>
                <a:cubicBezTo>
                  <a:pt x="218" y="1267"/>
                  <a:pt x="135" y="1645"/>
                  <a:pt x="82" y="2068"/>
                </a:cubicBezTo>
                <a:cubicBezTo>
                  <a:pt x="41" y="2361"/>
                  <a:pt x="20" y="2727"/>
                  <a:pt x="10" y="3202"/>
                </a:cubicBezTo>
                <a:cubicBezTo>
                  <a:pt x="0" y="3677"/>
                  <a:pt x="0" y="4263"/>
                  <a:pt x="0" y="4996"/>
                </a:cubicBezTo>
                <a:lnTo>
                  <a:pt x="0" y="21600"/>
                </a:lnTo>
                <a:lnTo>
                  <a:pt x="21600" y="21600"/>
                </a:lnTo>
                <a:lnTo>
                  <a:pt x="21600" y="4996"/>
                </a:lnTo>
                <a:cubicBezTo>
                  <a:pt x="21600" y="4263"/>
                  <a:pt x="21600" y="3677"/>
                  <a:pt x="21589" y="3202"/>
                </a:cubicBezTo>
                <a:cubicBezTo>
                  <a:pt x="21579" y="2727"/>
                  <a:pt x="21558" y="2361"/>
                  <a:pt x="21516" y="2068"/>
                </a:cubicBezTo>
                <a:cubicBezTo>
                  <a:pt x="21463" y="1645"/>
                  <a:pt x="21380" y="1267"/>
                  <a:pt x="21274" y="956"/>
                </a:cubicBezTo>
                <a:cubicBezTo>
                  <a:pt x="21168" y="645"/>
                  <a:pt x="21039" y="401"/>
                  <a:pt x="20895" y="247"/>
                </a:cubicBezTo>
                <a:cubicBezTo>
                  <a:pt x="20795" y="124"/>
                  <a:pt x="20670" y="63"/>
                  <a:pt x="20508" y="32"/>
                </a:cubicBezTo>
                <a:cubicBezTo>
                  <a:pt x="20345" y="0"/>
                  <a:pt x="20145" y="0"/>
                  <a:pt x="19895" y="0"/>
                </a:cubicBezTo>
                <a:lnTo>
                  <a:pt x="1703" y="0"/>
                </a:lnTo>
                <a:close/>
              </a:path>
            </a:pathLst>
          </a:custGeom>
          <a:solidFill>
            <a:schemeClr val="accent3"/>
          </a:solidFill>
          <a:ln w="12700">
            <a:miter lim="400000"/>
          </a:ln>
        </p:spPr>
        <p:txBody>
          <a:bodyPr lIns="0" tIns="0" rIns="0" bIns="0" anchor="ct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2806" name="Placeholder Text"/>
          <p:cNvSpPr txBox="1"/>
          <p:nvPr/>
        </p:nvSpPr>
        <p:spPr>
          <a:xfrm>
            <a:off x="4036491" y="934426"/>
            <a:ext cx="107101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defTabSz="457200">
              <a:defRPr sz="2600" b="0">
                <a:solidFill>
                  <a:srgbClr val="FFFFFF"/>
                </a:solidFill>
                <a:latin typeface="DM Sans Medium"/>
                <a:ea typeface="DM Sans Medium"/>
                <a:cs typeface="DM Sans Medium"/>
                <a:sym typeface="DM Sans Medium"/>
              </a:defRPr>
            </a:lvl1pPr>
          </a:lstStyle>
          <a:p>
            <a:pPr algn="ctr"/>
            <a:r>
              <a:rPr lang="pt-BR" sz="1000" b="1" dirty="0">
                <a:latin typeface="Heebo" pitchFamily="2" charset="-79"/>
                <a:cs typeface="Heebo" pitchFamily="2" charset="-79"/>
              </a:rPr>
              <a:t>Seu texto aqui</a:t>
            </a:r>
            <a:endParaRPr sz="1000" b="1" dirty="0">
              <a:latin typeface="Heebo" pitchFamily="2" charset="-79"/>
              <a:cs typeface="Heebo" pitchFamily="2" charset="-79"/>
            </a:endParaRPr>
          </a:p>
        </p:txBody>
      </p:sp>
      <p:sp>
        <p:nvSpPr>
          <p:cNvPr id="2807" name="Rounded Rectangle"/>
          <p:cNvSpPr/>
          <p:nvPr/>
        </p:nvSpPr>
        <p:spPr>
          <a:xfrm>
            <a:off x="5376869" y="793489"/>
            <a:ext cx="1414016" cy="3556523"/>
          </a:xfrm>
          <a:prstGeom prst="roundRect">
            <a:avLst>
              <a:gd name="adj" fmla="val 5160"/>
            </a:avLst>
          </a:prstGeom>
          <a:solidFill>
            <a:schemeClr val="bg2"/>
          </a:solidFill>
          <a:ln w="12700">
            <a:miter lim="400000"/>
          </a:ln>
        </p:spPr>
        <p:txBody>
          <a:bodyPr lIns="0" tIns="0" rIns="0" bIns="0" anchor="ctr"/>
          <a:lstStyle/>
          <a:p>
            <a:pPr algn="ctr" defTabSz="573264"/>
            <a:endParaRPr sz="1000" b="1">
              <a:solidFill>
                <a:srgbClr val="FFFFFF"/>
              </a:solidFill>
              <a:latin typeface="Heebo" pitchFamily="2" charset="-79"/>
              <a:cs typeface="Heebo" pitchFamily="2" charset="-79"/>
            </a:endParaRPr>
          </a:p>
        </p:txBody>
      </p:sp>
      <p:sp>
        <p:nvSpPr>
          <p:cNvPr id="2808" name="Shape"/>
          <p:cNvSpPr/>
          <p:nvPr/>
        </p:nvSpPr>
        <p:spPr>
          <a:xfrm>
            <a:off x="5376869" y="793486"/>
            <a:ext cx="1414016" cy="481906"/>
          </a:xfrm>
          <a:custGeom>
            <a:avLst/>
            <a:gdLst/>
            <a:ahLst/>
            <a:cxnLst>
              <a:cxn ang="0">
                <a:pos x="wd2" y="hd2"/>
              </a:cxn>
              <a:cxn ang="5400000">
                <a:pos x="wd2" y="hd2"/>
              </a:cxn>
              <a:cxn ang="10800000">
                <a:pos x="wd2" y="hd2"/>
              </a:cxn>
              <a:cxn ang="16200000">
                <a:pos x="wd2" y="hd2"/>
              </a:cxn>
            </a:cxnLst>
            <a:rect l="0" t="0" r="r" b="b"/>
            <a:pathLst>
              <a:path w="21600" h="21600" extrusionOk="0">
                <a:moveTo>
                  <a:pt x="1703" y="0"/>
                </a:moveTo>
                <a:cubicBezTo>
                  <a:pt x="1453" y="0"/>
                  <a:pt x="1253" y="0"/>
                  <a:pt x="1091" y="32"/>
                </a:cubicBezTo>
                <a:cubicBezTo>
                  <a:pt x="928" y="63"/>
                  <a:pt x="803" y="124"/>
                  <a:pt x="703" y="247"/>
                </a:cubicBezTo>
                <a:cubicBezTo>
                  <a:pt x="559" y="401"/>
                  <a:pt x="430" y="645"/>
                  <a:pt x="324" y="956"/>
                </a:cubicBezTo>
                <a:cubicBezTo>
                  <a:pt x="218" y="1267"/>
                  <a:pt x="135" y="1645"/>
                  <a:pt x="82" y="2068"/>
                </a:cubicBezTo>
                <a:cubicBezTo>
                  <a:pt x="41" y="2361"/>
                  <a:pt x="20" y="2727"/>
                  <a:pt x="10" y="3202"/>
                </a:cubicBezTo>
                <a:cubicBezTo>
                  <a:pt x="0" y="3677"/>
                  <a:pt x="0" y="4263"/>
                  <a:pt x="0" y="4996"/>
                </a:cubicBezTo>
                <a:lnTo>
                  <a:pt x="0" y="21600"/>
                </a:lnTo>
                <a:lnTo>
                  <a:pt x="21600" y="21600"/>
                </a:lnTo>
                <a:lnTo>
                  <a:pt x="21600" y="4996"/>
                </a:lnTo>
                <a:cubicBezTo>
                  <a:pt x="21600" y="4263"/>
                  <a:pt x="21600" y="3677"/>
                  <a:pt x="21589" y="3202"/>
                </a:cubicBezTo>
                <a:cubicBezTo>
                  <a:pt x="21579" y="2727"/>
                  <a:pt x="21558" y="2361"/>
                  <a:pt x="21516" y="2068"/>
                </a:cubicBezTo>
                <a:cubicBezTo>
                  <a:pt x="21463" y="1645"/>
                  <a:pt x="21380" y="1267"/>
                  <a:pt x="21274" y="956"/>
                </a:cubicBezTo>
                <a:cubicBezTo>
                  <a:pt x="21168" y="645"/>
                  <a:pt x="21039" y="401"/>
                  <a:pt x="20895" y="247"/>
                </a:cubicBezTo>
                <a:cubicBezTo>
                  <a:pt x="20795" y="124"/>
                  <a:pt x="20670" y="63"/>
                  <a:pt x="20508" y="32"/>
                </a:cubicBezTo>
                <a:cubicBezTo>
                  <a:pt x="20345" y="0"/>
                  <a:pt x="20145" y="0"/>
                  <a:pt x="19895" y="0"/>
                </a:cubicBezTo>
                <a:lnTo>
                  <a:pt x="1703" y="0"/>
                </a:lnTo>
                <a:close/>
              </a:path>
            </a:pathLst>
          </a:custGeom>
          <a:solidFill>
            <a:schemeClr val="accent4"/>
          </a:solidFill>
          <a:ln w="12700">
            <a:miter lim="400000"/>
          </a:ln>
        </p:spPr>
        <p:txBody>
          <a:bodyPr lIns="0" tIns="0" rIns="0" bIns="0" anchor="ct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2809" name="Placeholder Text"/>
          <p:cNvSpPr txBox="1"/>
          <p:nvPr/>
        </p:nvSpPr>
        <p:spPr>
          <a:xfrm>
            <a:off x="5548368" y="934426"/>
            <a:ext cx="107101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defTabSz="457200">
              <a:defRPr sz="2600" b="0">
                <a:solidFill>
                  <a:srgbClr val="FFFFFF"/>
                </a:solidFill>
                <a:latin typeface="DM Sans Medium"/>
                <a:ea typeface="DM Sans Medium"/>
                <a:cs typeface="DM Sans Medium"/>
                <a:sym typeface="DM Sans Medium"/>
              </a:defRPr>
            </a:lvl1pPr>
          </a:lstStyle>
          <a:p>
            <a:pPr algn="ctr"/>
            <a:r>
              <a:rPr lang="pt-BR" sz="1000" b="1" dirty="0">
                <a:latin typeface="Heebo" pitchFamily="2" charset="-79"/>
                <a:cs typeface="Heebo" pitchFamily="2" charset="-79"/>
              </a:rPr>
              <a:t>Seu texto aqui</a:t>
            </a:r>
            <a:endParaRPr sz="1000" b="1" dirty="0">
              <a:latin typeface="Heebo" pitchFamily="2" charset="-79"/>
              <a:cs typeface="Heebo" pitchFamily="2" charset="-79"/>
            </a:endParaRPr>
          </a:p>
        </p:txBody>
      </p:sp>
      <p:sp>
        <p:nvSpPr>
          <p:cNvPr id="2810" name="Rounded Rectangle"/>
          <p:cNvSpPr/>
          <p:nvPr/>
        </p:nvSpPr>
        <p:spPr>
          <a:xfrm>
            <a:off x="6888745" y="793489"/>
            <a:ext cx="1414016" cy="3556523"/>
          </a:xfrm>
          <a:prstGeom prst="roundRect">
            <a:avLst>
              <a:gd name="adj" fmla="val 5160"/>
            </a:avLst>
          </a:prstGeom>
          <a:solidFill>
            <a:schemeClr val="bg2"/>
          </a:solidFill>
          <a:ln w="12700">
            <a:miter lim="400000"/>
          </a:ln>
        </p:spPr>
        <p:txBody>
          <a:bodyPr lIns="0" tIns="0" rIns="0" bIns="0" anchor="ctr"/>
          <a:lstStyle/>
          <a:p>
            <a:pPr algn="ctr" defTabSz="573264"/>
            <a:endParaRPr sz="1000" b="1">
              <a:solidFill>
                <a:srgbClr val="FFFFFF"/>
              </a:solidFill>
              <a:latin typeface="Heebo" pitchFamily="2" charset="-79"/>
              <a:cs typeface="Heebo" pitchFamily="2" charset="-79"/>
            </a:endParaRPr>
          </a:p>
        </p:txBody>
      </p:sp>
      <p:sp>
        <p:nvSpPr>
          <p:cNvPr id="2811" name="Shape"/>
          <p:cNvSpPr/>
          <p:nvPr/>
        </p:nvSpPr>
        <p:spPr>
          <a:xfrm>
            <a:off x="6888745" y="793486"/>
            <a:ext cx="1414017" cy="481906"/>
          </a:xfrm>
          <a:custGeom>
            <a:avLst/>
            <a:gdLst/>
            <a:ahLst/>
            <a:cxnLst>
              <a:cxn ang="0">
                <a:pos x="wd2" y="hd2"/>
              </a:cxn>
              <a:cxn ang="5400000">
                <a:pos x="wd2" y="hd2"/>
              </a:cxn>
              <a:cxn ang="10800000">
                <a:pos x="wd2" y="hd2"/>
              </a:cxn>
              <a:cxn ang="16200000">
                <a:pos x="wd2" y="hd2"/>
              </a:cxn>
            </a:cxnLst>
            <a:rect l="0" t="0" r="r" b="b"/>
            <a:pathLst>
              <a:path w="21600" h="21600" extrusionOk="0">
                <a:moveTo>
                  <a:pt x="1703" y="0"/>
                </a:moveTo>
                <a:cubicBezTo>
                  <a:pt x="1453" y="0"/>
                  <a:pt x="1253" y="0"/>
                  <a:pt x="1091" y="32"/>
                </a:cubicBezTo>
                <a:cubicBezTo>
                  <a:pt x="928" y="63"/>
                  <a:pt x="803" y="124"/>
                  <a:pt x="703" y="247"/>
                </a:cubicBezTo>
                <a:cubicBezTo>
                  <a:pt x="559" y="401"/>
                  <a:pt x="430" y="645"/>
                  <a:pt x="324" y="956"/>
                </a:cubicBezTo>
                <a:cubicBezTo>
                  <a:pt x="218" y="1267"/>
                  <a:pt x="135" y="1645"/>
                  <a:pt x="82" y="2068"/>
                </a:cubicBezTo>
                <a:cubicBezTo>
                  <a:pt x="41" y="2361"/>
                  <a:pt x="20" y="2727"/>
                  <a:pt x="10" y="3202"/>
                </a:cubicBezTo>
                <a:cubicBezTo>
                  <a:pt x="0" y="3677"/>
                  <a:pt x="0" y="4263"/>
                  <a:pt x="0" y="4996"/>
                </a:cubicBezTo>
                <a:lnTo>
                  <a:pt x="0" y="21600"/>
                </a:lnTo>
                <a:lnTo>
                  <a:pt x="21600" y="21600"/>
                </a:lnTo>
                <a:lnTo>
                  <a:pt x="21600" y="4996"/>
                </a:lnTo>
                <a:cubicBezTo>
                  <a:pt x="21600" y="4263"/>
                  <a:pt x="21600" y="3677"/>
                  <a:pt x="21589" y="3202"/>
                </a:cubicBezTo>
                <a:cubicBezTo>
                  <a:pt x="21579" y="2727"/>
                  <a:pt x="21558" y="2361"/>
                  <a:pt x="21516" y="2068"/>
                </a:cubicBezTo>
                <a:cubicBezTo>
                  <a:pt x="21463" y="1645"/>
                  <a:pt x="21380" y="1267"/>
                  <a:pt x="21274" y="956"/>
                </a:cubicBezTo>
                <a:cubicBezTo>
                  <a:pt x="21168" y="645"/>
                  <a:pt x="21039" y="401"/>
                  <a:pt x="20895" y="247"/>
                </a:cubicBezTo>
                <a:cubicBezTo>
                  <a:pt x="20795" y="124"/>
                  <a:pt x="20670" y="63"/>
                  <a:pt x="20508" y="32"/>
                </a:cubicBezTo>
                <a:cubicBezTo>
                  <a:pt x="20345" y="0"/>
                  <a:pt x="20145" y="0"/>
                  <a:pt x="19895" y="0"/>
                </a:cubicBezTo>
                <a:lnTo>
                  <a:pt x="1703" y="0"/>
                </a:lnTo>
                <a:close/>
              </a:path>
            </a:pathLst>
          </a:custGeom>
          <a:solidFill>
            <a:schemeClr val="accent5"/>
          </a:solidFill>
          <a:ln w="12700">
            <a:miter lim="400000"/>
          </a:ln>
        </p:spPr>
        <p:txBody>
          <a:bodyPr lIns="0" tIns="0" rIns="0" bIns="0" anchor="ct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2812" name="Placeholder Text"/>
          <p:cNvSpPr txBox="1"/>
          <p:nvPr/>
        </p:nvSpPr>
        <p:spPr>
          <a:xfrm>
            <a:off x="7060244" y="934426"/>
            <a:ext cx="107101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defTabSz="457200">
              <a:defRPr sz="2600" b="0">
                <a:solidFill>
                  <a:srgbClr val="FFFFFF"/>
                </a:solidFill>
                <a:latin typeface="DM Sans Medium"/>
                <a:ea typeface="DM Sans Medium"/>
                <a:cs typeface="DM Sans Medium"/>
                <a:sym typeface="DM Sans Medium"/>
              </a:defRPr>
            </a:lvl1pPr>
          </a:lstStyle>
          <a:p>
            <a:pPr algn="ctr"/>
            <a:r>
              <a:rPr lang="pt-BR" sz="1000" b="1" dirty="0">
                <a:latin typeface="Heebo" pitchFamily="2" charset="-79"/>
                <a:cs typeface="Heebo" pitchFamily="2" charset="-79"/>
              </a:rPr>
              <a:t>Seu texto aqui</a:t>
            </a:r>
            <a:endParaRPr sz="1000" b="1" dirty="0">
              <a:latin typeface="Heebo" pitchFamily="2" charset="-79"/>
              <a:cs typeface="Heebo" pitchFamily="2" charset="-79"/>
            </a:endParaRPr>
          </a:p>
        </p:txBody>
      </p:sp>
      <p:grpSp>
        <p:nvGrpSpPr>
          <p:cNvPr id="3" name="Agrupar 2">
            <a:extLst>
              <a:ext uri="{FF2B5EF4-FFF2-40B4-BE49-F238E27FC236}">
                <a16:creationId xmlns:a16="http://schemas.microsoft.com/office/drawing/2014/main" id="{F004D8D9-D119-4136-9D03-811F5F0BA72B}"/>
              </a:ext>
            </a:extLst>
          </p:cNvPr>
          <p:cNvGrpSpPr/>
          <p:nvPr/>
        </p:nvGrpSpPr>
        <p:grpSpPr>
          <a:xfrm>
            <a:off x="910805" y="3732014"/>
            <a:ext cx="1274882" cy="539369"/>
            <a:chOff x="910805" y="3732014"/>
            <a:chExt cx="1274882" cy="539369"/>
          </a:xfrm>
        </p:grpSpPr>
        <p:sp>
          <p:nvSpPr>
            <p:cNvPr id="2813" name="Lorem ipsum dolor sit amet, consectetur"/>
            <p:cNvSpPr txBox="1"/>
            <p:nvPr/>
          </p:nvSpPr>
          <p:spPr>
            <a:xfrm>
              <a:off x="910805" y="3925134"/>
              <a:ext cx="1274882" cy="3462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64798D"/>
                  </a:solidFill>
                  <a:latin typeface="DM Sans Regular"/>
                  <a:ea typeface="DM Sans Regular"/>
                  <a:cs typeface="DM Sans Regular"/>
                  <a:sym typeface="DM Sans Regular"/>
                </a:defRPr>
              </a:lvl1pPr>
            </a:lstStyle>
            <a:p>
              <a:pPr algn="ctr"/>
              <a:r>
                <a:rPr lang="pt-BR" sz="1000" dirty="0">
                  <a:solidFill>
                    <a:schemeClr val="tx1">
                      <a:lumMod val="75000"/>
                      <a:lumOff val="25000"/>
                    </a:schemeClr>
                  </a:solidFill>
                  <a:latin typeface="Heebo" pitchFamily="2" charset="-79"/>
                  <a:cs typeface="Heebo" pitchFamily="2" charset="-79"/>
                </a:rPr>
                <a:t>Seu texto aqui seu texto aqui seu texto</a:t>
              </a:r>
            </a:p>
          </p:txBody>
        </p:sp>
        <p:sp>
          <p:nvSpPr>
            <p:cNvPr id="2814" name="Placeholder text"/>
            <p:cNvSpPr txBox="1"/>
            <p:nvPr/>
          </p:nvSpPr>
          <p:spPr>
            <a:xfrm>
              <a:off x="959561" y="3732014"/>
              <a:ext cx="1177370"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600" b="0">
                  <a:solidFill>
                    <a:srgbClr val="214354"/>
                  </a:solidFill>
                  <a:latin typeface="DM Sans Medium"/>
                  <a:ea typeface="DM Sans Medium"/>
                  <a:cs typeface="DM Sans Medium"/>
                  <a:sym typeface="DM Sans Medium"/>
                </a:defRPr>
              </a:lvl1pPr>
            </a:lstStyle>
            <a:p>
              <a:pPr algn="ctr"/>
              <a:r>
                <a:rPr lang="pt-BR" sz="1000" b="1" dirty="0">
                  <a:solidFill>
                    <a:schemeClr val="tx1">
                      <a:lumMod val="75000"/>
                      <a:lumOff val="25000"/>
                    </a:schemeClr>
                  </a:solidFill>
                  <a:latin typeface="Heebo" pitchFamily="2" charset="-79"/>
                  <a:cs typeface="Heebo" pitchFamily="2" charset="-79"/>
                </a:rPr>
                <a:t>Seu texto aqui</a:t>
              </a:r>
              <a:endParaRPr sz="1000" b="1" dirty="0">
                <a:solidFill>
                  <a:schemeClr val="tx1">
                    <a:lumMod val="75000"/>
                    <a:lumOff val="25000"/>
                  </a:schemeClr>
                </a:solidFill>
                <a:latin typeface="Heebo" pitchFamily="2" charset="-79"/>
                <a:cs typeface="Heebo" pitchFamily="2" charset="-79"/>
              </a:endParaRPr>
            </a:p>
          </p:txBody>
        </p:sp>
      </p:grpSp>
      <p:sp>
        <p:nvSpPr>
          <p:cNvPr id="2828" name="Line"/>
          <p:cNvSpPr/>
          <p:nvPr/>
        </p:nvSpPr>
        <p:spPr>
          <a:xfrm>
            <a:off x="1851905" y="1753339"/>
            <a:ext cx="879912"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2829" name="Line"/>
          <p:cNvSpPr/>
          <p:nvPr/>
        </p:nvSpPr>
        <p:spPr>
          <a:xfrm flipV="1">
            <a:off x="4577703" y="2094643"/>
            <a:ext cx="0" cy="820085"/>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2830" name="Line"/>
          <p:cNvSpPr/>
          <p:nvPr/>
        </p:nvSpPr>
        <p:spPr>
          <a:xfrm>
            <a:off x="3371378" y="3220660"/>
            <a:ext cx="879912"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2831" name="Line"/>
          <p:cNvSpPr/>
          <p:nvPr/>
        </p:nvSpPr>
        <p:spPr>
          <a:xfrm>
            <a:off x="4877994" y="1754607"/>
            <a:ext cx="879912"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2832" name="Line"/>
          <p:cNvSpPr/>
          <p:nvPr/>
        </p:nvSpPr>
        <p:spPr>
          <a:xfrm>
            <a:off x="6090635" y="2066413"/>
            <a:ext cx="1185993" cy="11571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2833" name="Circle"/>
          <p:cNvSpPr/>
          <p:nvPr/>
        </p:nvSpPr>
        <p:spPr>
          <a:xfrm rot="10800000">
            <a:off x="1222670" y="1421968"/>
            <a:ext cx="651153" cy="651153"/>
          </a:xfrm>
          <a:prstGeom prst="ellipse">
            <a:avLst/>
          </a:prstGeom>
          <a:solidFill>
            <a:schemeClr val="accent1"/>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2834" name="Text"/>
          <p:cNvSpPr txBox="1"/>
          <p:nvPr/>
        </p:nvSpPr>
        <p:spPr>
          <a:xfrm>
            <a:off x="1244562" y="1654676"/>
            <a:ext cx="607369"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texto</a:t>
            </a:r>
            <a:endParaRPr sz="1000" b="1" dirty="0">
              <a:latin typeface="Heebo" pitchFamily="2" charset="-79"/>
              <a:cs typeface="Heebo" pitchFamily="2" charset="-79"/>
            </a:endParaRPr>
          </a:p>
        </p:txBody>
      </p:sp>
      <p:sp>
        <p:nvSpPr>
          <p:cNvPr id="2836" name="Circle"/>
          <p:cNvSpPr/>
          <p:nvPr/>
        </p:nvSpPr>
        <p:spPr>
          <a:xfrm rot="10800000">
            <a:off x="2736924" y="1421968"/>
            <a:ext cx="651153" cy="651153"/>
          </a:xfrm>
          <a:prstGeom prst="ellipse">
            <a:avLst/>
          </a:prstGeom>
          <a:solidFill>
            <a:schemeClr val="accent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2837" name="Text"/>
          <p:cNvSpPr txBox="1"/>
          <p:nvPr/>
        </p:nvSpPr>
        <p:spPr>
          <a:xfrm>
            <a:off x="2758816" y="1654676"/>
            <a:ext cx="607369"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texto</a:t>
            </a:r>
            <a:endParaRPr sz="1000" b="1" dirty="0">
              <a:latin typeface="Heebo" pitchFamily="2" charset="-79"/>
              <a:cs typeface="Heebo" pitchFamily="2" charset="-79"/>
            </a:endParaRPr>
          </a:p>
        </p:txBody>
      </p:sp>
      <p:sp>
        <p:nvSpPr>
          <p:cNvPr id="2839" name="Circle"/>
          <p:cNvSpPr/>
          <p:nvPr/>
        </p:nvSpPr>
        <p:spPr>
          <a:xfrm rot="10800000">
            <a:off x="2736924" y="2157507"/>
            <a:ext cx="651153" cy="651153"/>
          </a:xfrm>
          <a:prstGeom prst="ellipse">
            <a:avLst/>
          </a:prstGeom>
          <a:solidFill>
            <a:schemeClr val="accent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2840" name="Text"/>
          <p:cNvSpPr txBox="1"/>
          <p:nvPr/>
        </p:nvSpPr>
        <p:spPr>
          <a:xfrm>
            <a:off x="2758816" y="2390215"/>
            <a:ext cx="607369"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texto</a:t>
            </a:r>
            <a:endParaRPr sz="1000" b="1" dirty="0">
              <a:latin typeface="Heebo" pitchFamily="2" charset="-79"/>
              <a:cs typeface="Heebo" pitchFamily="2" charset="-79"/>
            </a:endParaRPr>
          </a:p>
        </p:txBody>
      </p:sp>
      <p:sp>
        <p:nvSpPr>
          <p:cNvPr id="2842" name="Circle"/>
          <p:cNvSpPr/>
          <p:nvPr/>
        </p:nvSpPr>
        <p:spPr>
          <a:xfrm rot="10800000">
            <a:off x="2736924" y="2893047"/>
            <a:ext cx="651153" cy="651153"/>
          </a:xfrm>
          <a:prstGeom prst="ellipse">
            <a:avLst/>
          </a:prstGeom>
          <a:solidFill>
            <a:schemeClr val="accent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2843" name="Text"/>
          <p:cNvSpPr txBox="1"/>
          <p:nvPr/>
        </p:nvSpPr>
        <p:spPr>
          <a:xfrm>
            <a:off x="2758816" y="3125755"/>
            <a:ext cx="607369"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texto</a:t>
            </a:r>
            <a:endParaRPr sz="1000" b="1" dirty="0">
              <a:latin typeface="Heebo" pitchFamily="2" charset="-79"/>
              <a:cs typeface="Heebo" pitchFamily="2" charset="-79"/>
            </a:endParaRPr>
          </a:p>
        </p:txBody>
      </p:sp>
      <p:sp>
        <p:nvSpPr>
          <p:cNvPr id="2845" name="Circle"/>
          <p:cNvSpPr/>
          <p:nvPr/>
        </p:nvSpPr>
        <p:spPr>
          <a:xfrm rot="10800000">
            <a:off x="4251177" y="1421968"/>
            <a:ext cx="651153" cy="651153"/>
          </a:xfrm>
          <a:prstGeom prst="ellipse">
            <a:avLst/>
          </a:prstGeom>
          <a:solidFill>
            <a:schemeClr val="accent3"/>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2846" name="Text"/>
          <p:cNvSpPr txBox="1"/>
          <p:nvPr/>
        </p:nvSpPr>
        <p:spPr>
          <a:xfrm>
            <a:off x="4273069" y="1654676"/>
            <a:ext cx="607369"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texto</a:t>
            </a:r>
            <a:endParaRPr sz="1000" b="1" dirty="0">
              <a:latin typeface="Heebo" pitchFamily="2" charset="-79"/>
              <a:cs typeface="Heebo" pitchFamily="2" charset="-79"/>
            </a:endParaRPr>
          </a:p>
        </p:txBody>
      </p:sp>
      <p:sp>
        <p:nvSpPr>
          <p:cNvPr id="2848" name="Circle"/>
          <p:cNvSpPr/>
          <p:nvPr/>
        </p:nvSpPr>
        <p:spPr>
          <a:xfrm rot="10800000">
            <a:off x="4251177" y="2893047"/>
            <a:ext cx="651153" cy="651153"/>
          </a:xfrm>
          <a:prstGeom prst="ellipse">
            <a:avLst/>
          </a:prstGeom>
          <a:solidFill>
            <a:schemeClr val="accent3"/>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2849" name="Text"/>
          <p:cNvSpPr txBox="1"/>
          <p:nvPr/>
        </p:nvSpPr>
        <p:spPr>
          <a:xfrm>
            <a:off x="4273069" y="3125755"/>
            <a:ext cx="607369"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texto</a:t>
            </a:r>
            <a:endParaRPr sz="1000" b="1" dirty="0">
              <a:latin typeface="Heebo" pitchFamily="2" charset="-79"/>
              <a:cs typeface="Heebo" pitchFamily="2" charset="-79"/>
            </a:endParaRPr>
          </a:p>
        </p:txBody>
      </p:sp>
      <p:sp>
        <p:nvSpPr>
          <p:cNvPr id="2851" name="Circle"/>
          <p:cNvSpPr/>
          <p:nvPr/>
        </p:nvSpPr>
        <p:spPr>
          <a:xfrm rot="10800000">
            <a:off x="5765431" y="1421968"/>
            <a:ext cx="651152" cy="651153"/>
          </a:xfrm>
          <a:prstGeom prst="ellipse">
            <a:avLst/>
          </a:prstGeom>
          <a:solidFill>
            <a:schemeClr val="accent4"/>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2852" name="Text"/>
          <p:cNvSpPr txBox="1"/>
          <p:nvPr/>
        </p:nvSpPr>
        <p:spPr>
          <a:xfrm>
            <a:off x="5787323" y="1654676"/>
            <a:ext cx="607369"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texto</a:t>
            </a:r>
            <a:endParaRPr sz="1000" b="1" dirty="0">
              <a:latin typeface="Heebo" pitchFamily="2" charset="-79"/>
              <a:cs typeface="Heebo" pitchFamily="2" charset="-79"/>
            </a:endParaRPr>
          </a:p>
        </p:txBody>
      </p:sp>
      <p:sp>
        <p:nvSpPr>
          <p:cNvPr id="2854" name="Circle"/>
          <p:cNvSpPr/>
          <p:nvPr/>
        </p:nvSpPr>
        <p:spPr>
          <a:xfrm rot="10800000">
            <a:off x="7279685" y="2893047"/>
            <a:ext cx="651153" cy="651153"/>
          </a:xfrm>
          <a:prstGeom prst="ellipse">
            <a:avLst/>
          </a:prstGeom>
          <a:solidFill>
            <a:schemeClr val="accent5"/>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2855" name="Text"/>
          <p:cNvSpPr txBox="1"/>
          <p:nvPr/>
        </p:nvSpPr>
        <p:spPr>
          <a:xfrm>
            <a:off x="7301576" y="3125755"/>
            <a:ext cx="607369"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texto</a:t>
            </a:r>
            <a:endParaRPr sz="1000" b="1" dirty="0">
              <a:latin typeface="Heebo" pitchFamily="2" charset="-79"/>
              <a:cs typeface="Heebo" pitchFamily="2" charset="-79"/>
            </a:endParaRPr>
          </a:p>
        </p:txBody>
      </p:sp>
      <p:grpSp>
        <p:nvGrpSpPr>
          <p:cNvPr id="50" name="Agrupar 49">
            <a:extLst>
              <a:ext uri="{FF2B5EF4-FFF2-40B4-BE49-F238E27FC236}">
                <a16:creationId xmlns:a16="http://schemas.microsoft.com/office/drawing/2014/main" id="{70F97E39-E5CC-40C9-A63F-D5422B8CFC88}"/>
              </a:ext>
            </a:extLst>
          </p:cNvPr>
          <p:cNvGrpSpPr/>
          <p:nvPr/>
        </p:nvGrpSpPr>
        <p:grpSpPr>
          <a:xfrm>
            <a:off x="2422899" y="3732014"/>
            <a:ext cx="1274882" cy="539369"/>
            <a:chOff x="910805" y="3732014"/>
            <a:chExt cx="1274882" cy="539369"/>
          </a:xfrm>
        </p:grpSpPr>
        <p:sp>
          <p:nvSpPr>
            <p:cNvPr id="51" name="Lorem ipsum dolor sit amet, consectetur">
              <a:extLst>
                <a:ext uri="{FF2B5EF4-FFF2-40B4-BE49-F238E27FC236}">
                  <a16:creationId xmlns:a16="http://schemas.microsoft.com/office/drawing/2014/main" id="{431BBC7E-A15F-4464-9530-CA6525DA8387}"/>
                </a:ext>
              </a:extLst>
            </p:cNvPr>
            <p:cNvSpPr txBox="1"/>
            <p:nvPr/>
          </p:nvSpPr>
          <p:spPr>
            <a:xfrm>
              <a:off x="910805" y="3925134"/>
              <a:ext cx="1274882" cy="3462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64798D"/>
                  </a:solidFill>
                  <a:latin typeface="DM Sans Regular"/>
                  <a:ea typeface="DM Sans Regular"/>
                  <a:cs typeface="DM Sans Regular"/>
                  <a:sym typeface="DM Sans Regular"/>
                </a:defRPr>
              </a:lvl1pPr>
            </a:lstStyle>
            <a:p>
              <a:pPr algn="ctr"/>
              <a:r>
                <a:rPr lang="pt-BR" sz="1000" dirty="0">
                  <a:solidFill>
                    <a:schemeClr val="tx1">
                      <a:lumMod val="75000"/>
                      <a:lumOff val="25000"/>
                    </a:schemeClr>
                  </a:solidFill>
                  <a:latin typeface="Heebo" pitchFamily="2" charset="-79"/>
                  <a:cs typeface="Heebo" pitchFamily="2" charset="-79"/>
                </a:rPr>
                <a:t>Seu texto aqui seu texto aqui seu texto</a:t>
              </a:r>
            </a:p>
          </p:txBody>
        </p:sp>
        <p:sp>
          <p:nvSpPr>
            <p:cNvPr id="52" name="Placeholder text">
              <a:extLst>
                <a:ext uri="{FF2B5EF4-FFF2-40B4-BE49-F238E27FC236}">
                  <a16:creationId xmlns:a16="http://schemas.microsoft.com/office/drawing/2014/main" id="{FE93C64A-58D1-484E-A28D-BE80BFB35F23}"/>
                </a:ext>
              </a:extLst>
            </p:cNvPr>
            <p:cNvSpPr txBox="1"/>
            <p:nvPr/>
          </p:nvSpPr>
          <p:spPr>
            <a:xfrm>
              <a:off x="959561" y="3732014"/>
              <a:ext cx="1177370"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600" b="0">
                  <a:solidFill>
                    <a:srgbClr val="214354"/>
                  </a:solidFill>
                  <a:latin typeface="DM Sans Medium"/>
                  <a:ea typeface="DM Sans Medium"/>
                  <a:cs typeface="DM Sans Medium"/>
                  <a:sym typeface="DM Sans Medium"/>
                </a:defRPr>
              </a:lvl1pPr>
            </a:lstStyle>
            <a:p>
              <a:pPr algn="ctr"/>
              <a:r>
                <a:rPr lang="pt-BR" sz="1000" b="1" dirty="0">
                  <a:solidFill>
                    <a:schemeClr val="tx1">
                      <a:lumMod val="75000"/>
                      <a:lumOff val="25000"/>
                    </a:schemeClr>
                  </a:solidFill>
                  <a:latin typeface="Heebo" pitchFamily="2" charset="-79"/>
                  <a:cs typeface="Heebo" pitchFamily="2" charset="-79"/>
                </a:rPr>
                <a:t>Seu texto aqui</a:t>
              </a:r>
              <a:endParaRPr sz="1000" b="1" dirty="0">
                <a:solidFill>
                  <a:schemeClr val="tx1">
                    <a:lumMod val="75000"/>
                    <a:lumOff val="25000"/>
                  </a:schemeClr>
                </a:solidFill>
                <a:latin typeface="Heebo" pitchFamily="2" charset="-79"/>
                <a:cs typeface="Heebo" pitchFamily="2" charset="-79"/>
              </a:endParaRPr>
            </a:p>
          </p:txBody>
        </p:sp>
      </p:grpSp>
      <p:grpSp>
        <p:nvGrpSpPr>
          <p:cNvPr id="53" name="Agrupar 52">
            <a:extLst>
              <a:ext uri="{FF2B5EF4-FFF2-40B4-BE49-F238E27FC236}">
                <a16:creationId xmlns:a16="http://schemas.microsoft.com/office/drawing/2014/main" id="{33F087BE-563A-46C5-A7D7-571FCAA18260}"/>
              </a:ext>
            </a:extLst>
          </p:cNvPr>
          <p:cNvGrpSpPr/>
          <p:nvPr/>
        </p:nvGrpSpPr>
        <p:grpSpPr>
          <a:xfrm>
            <a:off x="3934993" y="3732014"/>
            <a:ext cx="1274882" cy="539369"/>
            <a:chOff x="910805" y="3732014"/>
            <a:chExt cx="1274882" cy="539369"/>
          </a:xfrm>
        </p:grpSpPr>
        <p:sp>
          <p:nvSpPr>
            <p:cNvPr id="54" name="Lorem ipsum dolor sit amet, consectetur">
              <a:extLst>
                <a:ext uri="{FF2B5EF4-FFF2-40B4-BE49-F238E27FC236}">
                  <a16:creationId xmlns:a16="http://schemas.microsoft.com/office/drawing/2014/main" id="{3FD7D852-B0E8-42F7-81E6-F9DB8407A1AF}"/>
                </a:ext>
              </a:extLst>
            </p:cNvPr>
            <p:cNvSpPr txBox="1"/>
            <p:nvPr/>
          </p:nvSpPr>
          <p:spPr>
            <a:xfrm>
              <a:off x="910805" y="3925134"/>
              <a:ext cx="1274882" cy="3462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64798D"/>
                  </a:solidFill>
                  <a:latin typeface="DM Sans Regular"/>
                  <a:ea typeface="DM Sans Regular"/>
                  <a:cs typeface="DM Sans Regular"/>
                  <a:sym typeface="DM Sans Regular"/>
                </a:defRPr>
              </a:lvl1pPr>
            </a:lstStyle>
            <a:p>
              <a:pPr algn="ctr"/>
              <a:r>
                <a:rPr lang="pt-BR" sz="1000" dirty="0">
                  <a:solidFill>
                    <a:schemeClr val="tx1">
                      <a:lumMod val="75000"/>
                      <a:lumOff val="25000"/>
                    </a:schemeClr>
                  </a:solidFill>
                  <a:latin typeface="Heebo" pitchFamily="2" charset="-79"/>
                  <a:cs typeface="Heebo" pitchFamily="2" charset="-79"/>
                </a:rPr>
                <a:t>Seu texto aqui seu texto aqui seu texto</a:t>
              </a:r>
            </a:p>
          </p:txBody>
        </p:sp>
        <p:sp>
          <p:nvSpPr>
            <p:cNvPr id="55" name="Placeholder text">
              <a:extLst>
                <a:ext uri="{FF2B5EF4-FFF2-40B4-BE49-F238E27FC236}">
                  <a16:creationId xmlns:a16="http://schemas.microsoft.com/office/drawing/2014/main" id="{373778EE-F8F0-45FF-B5C1-BBA96B14FF2C}"/>
                </a:ext>
              </a:extLst>
            </p:cNvPr>
            <p:cNvSpPr txBox="1"/>
            <p:nvPr/>
          </p:nvSpPr>
          <p:spPr>
            <a:xfrm>
              <a:off x="959561" y="3732014"/>
              <a:ext cx="1177370"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600" b="0">
                  <a:solidFill>
                    <a:srgbClr val="214354"/>
                  </a:solidFill>
                  <a:latin typeface="DM Sans Medium"/>
                  <a:ea typeface="DM Sans Medium"/>
                  <a:cs typeface="DM Sans Medium"/>
                  <a:sym typeface="DM Sans Medium"/>
                </a:defRPr>
              </a:lvl1pPr>
            </a:lstStyle>
            <a:p>
              <a:pPr algn="ctr"/>
              <a:r>
                <a:rPr lang="pt-BR" sz="1000" b="1" dirty="0">
                  <a:solidFill>
                    <a:schemeClr val="tx1">
                      <a:lumMod val="75000"/>
                      <a:lumOff val="25000"/>
                    </a:schemeClr>
                  </a:solidFill>
                  <a:latin typeface="Heebo" pitchFamily="2" charset="-79"/>
                  <a:cs typeface="Heebo" pitchFamily="2" charset="-79"/>
                </a:rPr>
                <a:t>Seu texto aqui</a:t>
              </a:r>
              <a:endParaRPr sz="1000" b="1" dirty="0">
                <a:solidFill>
                  <a:schemeClr val="tx1">
                    <a:lumMod val="75000"/>
                    <a:lumOff val="25000"/>
                  </a:schemeClr>
                </a:solidFill>
                <a:latin typeface="Heebo" pitchFamily="2" charset="-79"/>
                <a:cs typeface="Heebo" pitchFamily="2" charset="-79"/>
              </a:endParaRPr>
            </a:p>
          </p:txBody>
        </p:sp>
      </p:grpSp>
      <p:grpSp>
        <p:nvGrpSpPr>
          <p:cNvPr id="56" name="Agrupar 55">
            <a:extLst>
              <a:ext uri="{FF2B5EF4-FFF2-40B4-BE49-F238E27FC236}">
                <a16:creationId xmlns:a16="http://schemas.microsoft.com/office/drawing/2014/main" id="{6EEA78BE-7182-4BB1-9129-240F0A013A53}"/>
              </a:ext>
            </a:extLst>
          </p:cNvPr>
          <p:cNvGrpSpPr/>
          <p:nvPr/>
        </p:nvGrpSpPr>
        <p:grpSpPr>
          <a:xfrm>
            <a:off x="5447087" y="3732014"/>
            <a:ext cx="1274882" cy="539369"/>
            <a:chOff x="910805" y="3732014"/>
            <a:chExt cx="1274882" cy="539369"/>
          </a:xfrm>
        </p:grpSpPr>
        <p:sp>
          <p:nvSpPr>
            <p:cNvPr id="57" name="Lorem ipsum dolor sit amet, consectetur">
              <a:extLst>
                <a:ext uri="{FF2B5EF4-FFF2-40B4-BE49-F238E27FC236}">
                  <a16:creationId xmlns:a16="http://schemas.microsoft.com/office/drawing/2014/main" id="{26C6F5C8-79EA-4ECB-8BC2-092FE734784D}"/>
                </a:ext>
              </a:extLst>
            </p:cNvPr>
            <p:cNvSpPr txBox="1"/>
            <p:nvPr/>
          </p:nvSpPr>
          <p:spPr>
            <a:xfrm>
              <a:off x="910805" y="3925134"/>
              <a:ext cx="1274882" cy="3462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64798D"/>
                  </a:solidFill>
                  <a:latin typeface="DM Sans Regular"/>
                  <a:ea typeface="DM Sans Regular"/>
                  <a:cs typeface="DM Sans Regular"/>
                  <a:sym typeface="DM Sans Regular"/>
                </a:defRPr>
              </a:lvl1pPr>
            </a:lstStyle>
            <a:p>
              <a:pPr algn="ctr"/>
              <a:r>
                <a:rPr lang="pt-BR" sz="1000" dirty="0">
                  <a:solidFill>
                    <a:schemeClr val="tx1">
                      <a:lumMod val="75000"/>
                      <a:lumOff val="25000"/>
                    </a:schemeClr>
                  </a:solidFill>
                  <a:latin typeface="Heebo" pitchFamily="2" charset="-79"/>
                  <a:cs typeface="Heebo" pitchFamily="2" charset="-79"/>
                </a:rPr>
                <a:t>Seu texto aqui seu texto aqui seu texto</a:t>
              </a:r>
            </a:p>
          </p:txBody>
        </p:sp>
        <p:sp>
          <p:nvSpPr>
            <p:cNvPr id="58" name="Placeholder text">
              <a:extLst>
                <a:ext uri="{FF2B5EF4-FFF2-40B4-BE49-F238E27FC236}">
                  <a16:creationId xmlns:a16="http://schemas.microsoft.com/office/drawing/2014/main" id="{EBC50AEF-250C-429A-B51C-2A994E015CC5}"/>
                </a:ext>
              </a:extLst>
            </p:cNvPr>
            <p:cNvSpPr txBox="1"/>
            <p:nvPr/>
          </p:nvSpPr>
          <p:spPr>
            <a:xfrm>
              <a:off x="959561" y="3732014"/>
              <a:ext cx="1177370"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600" b="0">
                  <a:solidFill>
                    <a:srgbClr val="214354"/>
                  </a:solidFill>
                  <a:latin typeface="DM Sans Medium"/>
                  <a:ea typeface="DM Sans Medium"/>
                  <a:cs typeface="DM Sans Medium"/>
                  <a:sym typeface="DM Sans Medium"/>
                </a:defRPr>
              </a:lvl1pPr>
            </a:lstStyle>
            <a:p>
              <a:pPr algn="ctr"/>
              <a:r>
                <a:rPr lang="pt-BR" sz="1000" b="1" dirty="0">
                  <a:solidFill>
                    <a:schemeClr val="tx1">
                      <a:lumMod val="75000"/>
                      <a:lumOff val="25000"/>
                    </a:schemeClr>
                  </a:solidFill>
                  <a:latin typeface="Heebo" pitchFamily="2" charset="-79"/>
                  <a:cs typeface="Heebo" pitchFamily="2" charset="-79"/>
                </a:rPr>
                <a:t>Seu texto aqui</a:t>
              </a:r>
              <a:endParaRPr sz="1000" b="1" dirty="0">
                <a:solidFill>
                  <a:schemeClr val="tx1">
                    <a:lumMod val="75000"/>
                    <a:lumOff val="25000"/>
                  </a:schemeClr>
                </a:solidFill>
                <a:latin typeface="Heebo" pitchFamily="2" charset="-79"/>
                <a:cs typeface="Heebo" pitchFamily="2" charset="-79"/>
              </a:endParaRPr>
            </a:p>
          </p:txBody>
        </p:sp>
      </p:grpSp>
      <p:grpSp>
        <p:nvGrpSpPr>
          <p:cNvPr id="59" name="Agrupar 58">
            <a:extLst>
              <a:ext uri="{FF2B5EF4-FFF2-40B4-BE49-F238E27FC236}">
                <a16:creationId xmlns:a16="http://schemas.microsoft.com/office/drawing/2014/main" id="{24DAAFA9-2D17-4A10-A3CA-385B4FC3C116}"/>
              </a:ext>
            </a:extLst>
          </p:cNvPr>
          <p:cNvGrpSpPr/>
          <p:nvPr/>
        </p:nvGrpSpPr>
        <p:grpSpPr>
          <a:xfrm>
            <a:off x="6959180" y="3732014"/>
            <a:ext cx="1274882" cy="539369"/>
            <a:chOff x="910805" y="3732014"/>
            <a:chExt cx="1274882" cy="539369"/>
          </a:xfrm>
        </p:grpSpPr>
        <p:sp>
          <p:nvSpPr>
            <p:cNvPr id="60" name="Lorem ipsum dolor sit amet, consectetur">
              <a:extLst>
                <a:ext uri="{FF2B5EF4-FFF2-40B4-BE49-F238E27FC236}">
                  <a16:creationId xmlns:a16="http://schemas.microsoft.com/office/drawing/2014/main" id="{3A452AEC-6DC6-44E0-A8A6-0C2FD94E0867}"/>
                </a:ext>
              </a:extLst>
            </p:cNvPr>
            <p:cNvSpPr txBox="1"/>
            <p:nvPr/>
          </p:nvSpPr>
          <p:spPr>
            <a:xfrm>
              <a:off x="910805" y="3925134"/>
              <a:ext cx="1274882" cy="3462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64798D"/>
                  </a:solidFill>
                  <a:latin typeface="DM Sans Regular"/>
                  <a:ea typeface="DM Sans Regular"/>
                  <a:cs typeface="DM Sans Regular"/>
                  <a:sym typeface="DM Sans Regular"/>
                </a:defRPr>
              </a:lvl1pPr>
            </a:lstStyle>
            <a:p>
              <a:pPr algn="ctr"/>
              <a:r>
                <a:rPr lang="pt-BR" sz="1000" dirty="0">
                  <a:solidFill>
                    <a:schemeClr val="tx1">
                      <a:lumMod val="75000"/>
                      <a:lumOff val="25000"/>
                    </a:schemeClr>
                  </a:solidFill>
                  <a:latin typeface="Heebo" pitchFamily="2" charset="-79"/>
                  <a:cs typeface="Heebo" pitchFamily="2" charset="-79"/>
                </a:rPr>
                <a:t>Seu texto aqui seu texto aqui seu texto</a:t>
              </a:r>
            </a:p>
          </p:txBody>
        </p:sp>
        <p:sp>
          <p:nvSpPr>
            <p:cNvPr id="61" name="Placeholder text">
              <a:extLst>
                <a:ext uri="{FF2B5EF4-FFF2-40B4-BE49-F238E27FC236}">
                  <a16:creationId xmlns:a16="http://schemas.microsoft.com/office/drawing/2014/main" id="{6BD00258-545D-411C-96BA-754F5A0653E1}"/>
                </a:ext>
              </a:extLst>
            </p:cNvPr>
            <p:cNvSpPr txBox="1"/>
            <p:nvPr/>
          </p:nvSpPr>
          <p:spPr>
            <a:xfrm>
              <a:off x="959561" y="3732014"/>
              <a:ext cx="1177370"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600" b="0">
                  <a:solidFill>
                    <a:srgbClr val="214354"/>
                  </a:solidFill>
                  <a:latin typeface="DM Sans Medium"/>
                  <a:ea typeface="DM Sans Medium"/>
                  <a:cs typeface="DM Sans Medium"/>
                  <a:sym typeface="DM Sans Medium"/>
                </a:defRPr>
              </a:lvl1pPr>
            </a:lstStyle>
            <a:p>
              <a:pPr algn="ctr"/>
              <a:r>
                <a:rPr lang="pt-BR" sz="1000" b="1" dirty="0">
                  <a:solidFill>
                    <a:schemeClr val="tx1">
                      <a:lumMod val="75000"/>
                      <a:lumOff val="25000"/>
                    </a:schemeClr>
                  </a:solidFill>
                  <a:latin typeface="Heebo" pitchFamily="2" charset="-79"/>
                  <a:cs typeface="Heebo" pitchFamily="2" charset="-79"/>
                </a:rPr>
                <a:t>Seu texto aqui</a:t>
              </a:r>
              <a:endParaRPr sz="1000" b="1" dirty="0">
                <a:solidFill>
                  <a:schemeClr val="tx1">
                    <a:lumMod val="75000"/>
                    <a:lumOff val="25000"/>
                  </a:schemeClr>
                </a:solidFill>
                <a:latin typeface="Heebo" pitchFamily="2" charset="-79"/>
                <a:cs typeface="Heebo" pitchFamily="2" charset="-79"/>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9" name="Line"/>
          <p:cNvSpPr/>
          <p:nvPr/>
        </p:nvSpPr>
        <p:spPr>
          <a:xfrm>
            <a:off x="1352649" y="881904"/>
            <a:ext cx="788900" cy="5241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000" name="Line"/>
          <p:cNvSpPr/>
          <p:nvPr/>
        </p:nvSpPr>
        <p:spPr>
          <a:xfrm>
            <a:off x="2642847" y="1629156"/>
            <a:ext cx="0" cy="318790"/>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001" name="Line"/>
          <p:cNvSpPr/>
          <p:nvPr/>
        </p:nvSpPr>
        <p:spPr>
          <a:xfrm>
            <a:off x="2642847" y="2412021"/>
            <a:ext cx="0" cy="318790"/>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002" name="Line"/>
          <p:cNvSpPr/>
          <p:nvPr/>
        </p:nvSpPr>
        <p:spPr>
          <a:xfrm>
            <a:off x="2639928" y="3185886"/>
            <a:ext cx="794287" cy="5358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003" name="Line"/>
          <p:cNvSpPr/>
          <p:nvPr/>
        </p:nvSpPr>
        <p:spPr>
          <a:xfrm>
            <a:off x="3108889" y="2962859"/>
            <a:ext cx="327144"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004" name="Line"/>
          <p:cNvSpPr/>
          <p:nvPr/>
        </p:nvSpPr>
        <p:spPr>
          <a:xfrm flipV="1">
            <a:off x="3932457" y="3185864"/>
            <a:ext cx="0" cy="323184"/>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005" name="Line"/>
          <p:cNvSpPr/>
          <p:nvPr/>
        </p:nvSpPr>
        <p:spPr>
          <a:xfrm flipV="1">
            <a:off x="3933725" y="2423138"/>
            <a:ext cx="0" cy="323184"/>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006" name="Line"/>
          <p:cNvSpPr/>
          <p:nvPr/>
        </p:nvSpPr>
        <p:spPr>
          <a:xfrm>
            <a:off x="3930773" y="1409227"/>
            <a:ext cx="787636" cy="5636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007" name="Line"/>
          <p:cNvSpPr/>
          <p:nvPr/>
        </p:nvSpPr>
        <p:spPr>
          <a:xfrm>
            <a:off x="4394604" y="2183863"/>
            <a:ext cx="322253"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009" name="Line"/>
          <p:cNvSpPr/>
          <p:nvPr/>
        </p:nvSpPr>
        <p:spPr>
          <a:xfrm>
            <a:off x="5703954" y="1404457"/>
            <a:ext cx="770005" cy="55208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010" name="Line"/>
          <p:cNvSpPr/>
          <p:nvPr/>
        </p:nvSpPr>
        <p:spPr>
          <a:xfrm flipV="1">
            <a:off x="6731038" y="2183863"/>
            <a:ext cx="569861"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011" name="Line"/>
          <p:cNvSpPr/>
          <p:nvPr/>
        </p:nvSpPr>
        <p:spPr>
          <a:xfrm>
            <a:off x="7805791" y="2410139"/>
            <a:ext cx="0" cy="314023"/>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012" name="Line"/>
          <p:cNvSpPr/>
          <p:nvPr/>
        </p:nvSpPr>
        <p:spPr>
          <a:xfrm>
            <a:off x="7807648" y="3181915"/>
            <a:ext cx="0" cy="1077450"/>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013" name="Rounded Rectangle"/>
          <p:cNvSpPr/>
          <p:nvPr/>
        </p:nvSpPr>
        <p:spPr>
          <a:xfrm>
            <a:off x="852487" y="423878"/>
            <a:ext cx="992461" cy="461010"/>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3016" name="Rounded Rectangle"/>
          <p:cNvSpPr/>
          <p:nvPr/>
        </p:nvSpPr>
        <p:spPr>
          <a:xfrm>
            <a:off x="2140584" y="1180703"/>
            <a:ext cx="991916" cy="461010"/>
          </a:xfrm>
          <a:prstGeom prst="roundRect">
            <a:avLst>
              <a:gd name="adj" fmla="val 3031"/>
            </a:avLst>
          </a:prstGeom>
          <a:solidFill>
            <a:schemeClr val="accent2"/>
          </a:solidFill>
          <a:ln w="12700" cap="flat">
            <a:noFill/>
            <a:miter lim="400000"/>
          </a:ln>
          <a:effectLst/>
        </p:spPr>
        <p:txBody>
          <a:bodyPr wrap="square" lIns="0" tIns="0" rIns="0" bIns="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3019" name="Rounded Rectangle"/>
          <p:cNvSpPr/>
          <p:nvPr/>
        </p:nvSpPr>
        <p:spPr>
          <a:xfrm>
            <a:off x="7307262" y="4261787"/>
            <a:ext cx="992461" cy="461010"/>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3022" name="Rounded Rectangle"/>
          <p:cNvSpPr/>
          <p:nvPr/>
        </p:nvSpPr>
        <p:spPr>
          <a:xfrm>
            <a:off x="2140584" y="1953743"/>
            <a:ext cx="991916" cy="461010"/>
          </a:xfrm>
          <a:prstGeom prst="roundRect">
            <a:avLst>
              <a:gd name="adj" fmla="val 3031"/>
            </a:avLst>
          </a:prstGeom>
          <a:solidFill>
            <a:schemeClr val="accent2"/>
          </a:solidFill>
          <a:ln w="12700" cap="flat">
            <a:noFill/>
            <a:miter lim="400000"/>
          </a:ln>
          <a:effectLst/>
        </p:spPr>
        <p:txBody>
          <a:bodyPr wrap="square" lIns="0" tIns="0" rIns="0" bIns="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3025" name="Shape"/>
          <p:cNvSpPr/>
          <p:nvPr/>
        </p:nvSpPr>
        <p:spPr>
          <a:xfrm>
            <a:off x="2140584" y="2726357"/>
            <a:ext cx="992461" cy="4610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3"/>
          </a:solidFill>
          <a:ln w="12700" cap="flat">
            <a:noFill/>
            <a:miter lim="400000"/>
          </a:ln>
          <a:effectLst/>
        </p:spPr>
        <p:txBody>
          <a:bodyPr wrap="square" lIns="0" tIns="0" rIns="0" bIns="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3028" name="Rounded Rectangle"/>
          <p:cNvSpPr/>
          <p:nvPr/>
        </p:nvSpPr>
        <p:spPr>
          <a:xfrm>
            <a:off x="3433082" y="2726357"/>
            <a:ext cx="991916" cy="461010"/>
          </a:xfrm>
          <a:prstGeom prst="roundRect">
            <a:avLst>
              <a:gd name="adj" fmla="val 3031"/>
            </a:avLst>
          </a:prstGeom>
          <a:solidFill>
            <a:schemeClr val="accent2"/>
          </a:solidFill>
          <a:ln w="12700" cap="flat">
            <a:noFill/>
            <a:miter lim="400000"/>
          </a:ln>
          <a:effectLst/>
        </p:spPr>
        <p:txBody>
          <a:bodyPr wrap="square" lIns="0" tIns="0" rIns="0" bIns="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3031" name="Rounded Rectangle"/>
          <p:cNvSpPr/>
          <p:nvPr/>
        </p:nvSpPr>
        <p:spPr>
          <a:xfrm>
            <a:off x="3433082" y="3487674"/>
            <a:ext cx="991916" cy="461010"/>
          </a:xfrm>
          <a:prstGeom prst="roundRect">
            <a:avLst>
              <a:gd name="adj" fmla="val 3031"/>
            </a:avLst>
          </a:prstGeom>
          <a:solidFill>
            <a:schemeClr val="accent2"/>
          </a:solidFill>
          <a:ln w="12700" cap="flat">
            <a:noFill/>
            <a:miter lim="400000"/>
          </a:ln>
          <a:effectLst/>
        </p:spPr>
        <p:txBody>
          <a:bodyPr wrap="square" lIns="0" tIns="0" rIns="0" bIns="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3034" name="Shape"/>
          <p:cNvSpPr/>
          <p:nvPr/>
        </p:nvSpPr>
        <p:spPr>
          <a:xfrm>
            <a:off x="3432809" y="1953743"/>
            <a:ext cx="992461" cy="46101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accent3"/>
          </a:solidFill>
          <a:ln w="12700" cap="flat">
            <a:noFill/>
            <a:miter lim="400000"/>
          </a:ln>
          <a:effectLst/>
        </p:spPr>
        <p:txBody>
          <a:bodyPr wrap="square" lIns="0" tIns="0" rIns="0" bIns="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3037" name="Rounded Rectangle"/>
          <p:cNvSpPr/>
          <p:nvPr/>
        </p:nvSpPr>
        <p:spPr>
          <a:xfrm>
            <a:off x="4722926" y="1953743"/>
            <a:ext cx="991916" cy="461010"/>
          </a:xfrm>
          <a:prstGeom prst="roundRect">
            <a:avLst>
              <a:gd name="adj" fmla="val 3031"/>
            </a:avLst>
          </a:prstGeom>
          <a:solidFill>
            <a:schemeClr val="accent2"/>
          </a:solidFill>
          <a:ln w="12700" cap="flat">
            <a:noFill/>
            <a:miter lim="400000"/>
          </a:ln>
          <a:effectLst/>
        </p:spPr>
        <p:txBody>
          <a:bodyPr wrap="square" lIns="0" tIns="0" rIns="0" bIns="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3040" name="Rounded Rectangle"/>
          <p:cNvSpPr/>
          <p:nvPr/>
        </p:nvSpPr>
        <p:spPr>
          <a:xfrm>
            <a:off x="4722926" y="1180703"/>
            <a:ext cx="991916" cy="461010"/>
          </a:xfrm>
          <a:prstGeom prst="roundRect">
            <a:avLst>
              <a:gd name="adj" fmla="val 3031"/>
            </a:avLst>
          </a:prstGeom>
          <a:solidFill>
            <a:schemeClr val="accent2"/>
          </a:solidFill>
          <a:ln w="12700" cap="flat">
            <a:noFill/>
            <a:miter lim="400000"/>
          </a:ln>
          <a:effectLst/>
        </p:spPr>
        <p:txBody>
          <a:bodyPr wrap="square" lIns="0" tIns="0" rIns="0" bIns="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3048" name="Shape"/>
          <p:cNvSpPr/>
          <p:nvPr/>
        </p:nvSpPr>
        <p:spPr>
          <a:xfrm>
            <a:off x="6250419" y="1950125"/>
            <a:ext cx="476104" cy="422145"/>
          </a:xfrm>
          <a:custGeom>
            <a:avLst/>
            <a:gdLst/>
            <a:ahLst/>
            <a:cxnLst>
              <a:cxn ang="0">
                <a:pos x="wd2" y="hd2"/>
              </a:cxn>
              <a:cxn ang="5400000">
                <a:pos x="wd2" y="hd2"/>
              </a:cxn>
              <a:cxn ang="10800000">
                <a:pos x="wd2" y="hd2"/>
              </a:cxn>
              <a:cxn ang="16200000">
                <a:pos x="wd2" y="hd2"/>
              </a:cxn>
            </a:cxnLst>
            <a:rect l="0" t="0" r="r" b="b"/>
            <a:pathLst>
              <a:path w="21596" h="21244" extrusionOk="0">
                <a:moveTo>
                  <a:pt x="3349" y="0"/>
                </a:moveTo>
                <a:cubicBezTo>
                  <a:pt x="2366" y="0"/>
                  <a:pt x="1770" y="-3"/>
                  <a:pt x="1377" y="217"/>
                </a:cubicBezTo>
                <a:cubicBezTo>
                  <a:pt x="811" y="494"/>
                  <a:pt x="368" y="1097"/>
                  <a:pt x="162" y="1858"/>
                </a:cubicBezTo>
                <a:cubicBezTo>
                  <a:pt x="-2" y="2385"/>
                  <a:pt x="0" y="3175"/>
                  <a:pt x="0" y="4495"/>
                </a:cubicBezTo>
                <a:lnTo>
                  <a:pt x="0" y="18696"/>
                </a:lnTo>
                <a:cubicBezTo>
                  <a:pt x="0" y="18987"/>
                  <a:pt x="5" y="19169"/>
                  <a:pt x="7" y="19412"/>
                </a:cubicBezTo>
                <a:cubicBezTo>
                  <a:pt x="1762" y="20959"/>
                  <a:pt x="3891" y="21597"/>
                  <a:pt x="5975" y="21052"/>
                </a:cubicBezTo>
                <a:cubicBezTo>
                  <a:pt x="7604" y="20626"/>
                  <a:pt x="9078" y="19523"/>
                  <a:pt x="10633" y="18750"/>
                </a:cubicBezTo>
                <a:cubicBezTo>
                  <a:pt x="14168" y="16993"/>
                  <a:pt x="18036" y="16947"/>
                  <a:pt x="21596" y="18578"/>
                </a:cubicBezTo>
                <a:lnTo>
                  <a:pt x="21596" y="4495"/>
                </a:lnTo>
                <a:cubicBezTo>
                  <a:pt x="21596" y="3175"/>
                  <a:pt x="21598" y="2385"/>
                  <a:pt x="21434" y="1858"/>
                </a:cubicBezTo>
                <a:cubicBezTo>
                  <a:pt x="21228" y="1097"/>
                  <a:pt x="20779" y="494"/>
                  <a:pt x="20212" y="217"/>
                </a:cubicBezTo>
                <a:cubicBezTo>
                  <a:pt x="19819" y="-3"/>
                  <a:pt x="19230" y="0"/>
                  <a:pt x="18247" y="0"/>
                </a:cubicBezTo>
                <a:lnTo>
                  <a:pt x="3349" y="0"/>
                </a:lnTo>
                <a:close/>
              </a:path>
            </a:pathLst>
          </a:custGeom>
          <a:solidFill>
            <a:schemeClr val="accent4"/>
          </a:solidFill>
          <a:ln w="12700" cap="flat">
            <a:noFill/>
            <a:miter lim="400000"/>
          </a:ln>
          <a:effectLst/>
        </p:spPr>
        <p:txBody>
          <a:bodyPr wrap="square" lIns="0" tIns="0" rIns="0" bIns="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3049" name="Shape"/>
          <p:cNvSpPr/>
          <p:nvPr/>
        </p:nvSpPr>
        <p:spPr>
          <a:xfrm>
            <a:off x="6221844" y="1996226"/>
            <a:ext cx="476104" cy="422145"/>
          </a:xfrm>
          <a:custGeom>
            <a:avLst/>
            <a:gdLst/>
            <a:ahLst/>
            <a:cxnLst>
              <a:cxn ang="0">
                <a:pos x="wd2" y="hd2"/>
              </a:cxn>
              <a:cxn ang="5400000">
                <a:pos x="wd2" y="hd2"/>
              </a:cxn>
              <a:cxn ang="10800000">
                <a:pos x="wd2" y="hd2"/>
              </a:cxn>
              <a:cxn ang="16200000">
                <a:pos x="wd2" y="hd2"/>
              </a:cxn>
            </a:cxnLst>
            <a:rect l="0" t="0" r="r" b="b"/>
            <a:pathLst>
              <a:path w="21596" h="21244" extrusionOk="0">
                <a:moveTo>
                  <a:pt x="3349" y="0"/>
                </a:moveTo>
                <a:cubicBezTo>
                  <a:pt x="2366" y="0"/>
                  <a:pt x="1770" y="-3"/>
                  <a:pt x="1377" y="217"/>
                </a:cubicBezTo>
                <a:cubicBezTo>
                  <a:pt x="811" y="494"/>
                  <a:pt x="368" y="1097"/>
                  <a:pt x="162" y="1858"/>
                </a:cubicBezTo>
                <a:cubicBezTo>
                  <a:pt x="-2" y="2385"/>
                  <a:pt x="0" y="3175"/>
                  <a:pt x="0" y="4495"/>
                </a:cubicBezTo>
                <a:lnTo>
                  <a:pt x="0" y="18696"/>
                </a:lnTo>
                <a:cubicBezTo>
                  <a:pt x="0" y="18987"/>
                  <a:pt x="5" y="19169"/>
                  <a:pt x="7" y="19412"/>
                </a:cubicBezTo>
                <a:cubicBezTo>
                  <a:pt x="1762" y="20959"/>
                  <a:pt x="3891" y="21597"/>
                  <a:pt x="5975" y="21052"/>
                </a:cubicBezTo>
                <a:cubicBezTo>
                  <a:pt x="7604" y="20626"/>
                  <a:pt x="9078" y="19523"/>
                  <a:pt x="10633" y="18750"/>
                </a:cubicBezTo>
                <a:cubicBezTo>
                  <a:pt x="14168" y="16993"/>
                  <a:pt x="18036" y="16947"/>
                  <a:pt x="21596" y="18578"/>
                </a:cubicBezTo>
                <a:lnTo>
                  <a:pt x="21596" y="4495"/>
                </a:lnTo>
                <a:cubicBezTo>
                  <a:pt x="21596" y="3175"/>
                  <a:pt x="21598" y="2385"/>
                  <a:pt x="21434" y="1858"/>
                </a:cubicBezTo>
                <a:cubicBezTo>
                  <a:pt x="21228" y="1097"/>
                  <a:pt x="20779" y="494"/>
                  <a:pt x="20212" y="217"/>
                </a:cubicBezTo>
                <a:cubicBezTo>
                  <a:pt x="19819" y="-3"/>
                  <a:pt x="19230" y="0"/>
                  <a:pt x="18247" y="0"/>
                </a:cubicBezTo>
                <a:lnTo>
                  <a:pt x="3349" y="0"/>
                </a:lnTo>
                <a:close/>
              </a:path>
            </a:pathLst>
          </a:custGeom>
          <a:solidFill>
            <a:schemeClr val="accent5"/>
          </a:solidFill>
          <a:ln w="12700" cap="flat">
            <a:noFill/>
            <a:miter lim="400000"/>
          </a:ln>
          <a:effectLst/>
        </p:spPr>
        <p:txBody>
          <a:bodyPr wrap="square" lIns="0" tIns="0" rIns="0" bIns="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3053" name="Rounded Rectangle"/>
          <p:cNvSpPr/>
          <p:nvPr/>
        </p:nvSpPr>
        <p:spPr>
          <a:xfrm>
            <a:off x="7307535" y="1953743"/>
            <a:ext cx="991916" cy="461010"/>
          </a:xfrm>
          <a:prstGeom prst="roundRect">
            <a:avLst>
              <a:gd name="adj" fmla="val 3031"/>
            </a:avLst>
          </a:prstGeom>
          <a:solidFill>
            <a:schemeClr val="accent2"/>
          </a:solidFill>
          <a:ln w="12700" cap="flat">
            <a:noFill/>
            <a:miter lim="400000"/>
          </a:ln>
          <a:effectLst/>
        </p:spPr>
        <p:txBody>
          <a:bodyPr wrap="square" lIns="0" tIns="0" rIns="0" bIns="0" numCol="1" anchor="ctr">
            <a:noAutofit/>
          </a:bodyPr>
          <a:lstStyle/>
          <a:p>
            <a:pPr defTabSz="573264">
              <a:defRPr sz="5400" b="0">
                <a:solidFill>
                  <a:srgbClr val="FFFFFF"/>
                </a:solidFill>
                <a:latin typeface="+mn-lt"/>
                <a:ea typeface="+mn-ea"/>
                <a:cs typeface="+mn-cs"/>
                <a:sym typeface="Helvetica Neue Medium"/>
              </a:defRPr>
            </a:pPr>
            <a:endParaRPr sz="2025"/>
          </a:p>
        </p:txBody>
      </p:sp>
      <p:sp>
        <p:nvSpPr>
          <p:cNvPr id="3056" name="Rounded Rectangle"/>
          <p:cNvSpPr/>
          <p:nvPr/>
        </p:nvSpPr>
        <p:spPr>
          <a:xfrm>
            <a:off x="7302772" y="2726357"/>
            <a:ext cx="991916" cy="461011"/>
          </a:xfrm>
          <a:prstGeom prst="roundRect">
            <a:avLst>
              <a:gd name="adj" fmla="val 3031"/>
            </a:avLst>
          </a:prstGeom>
          <a:solidFill>
            <a:schemeClr val="accent1"/>
          </a:solidFill>
          <a:ln w="12700" cap="flat">
            <a:noFill/>
            <a:miter lim="400000"/>
          </a:ln>
          <a:effectLst/>
        </p:spPr>
        <p:txBody>
          <a:bodyPr wrap="square" lIns="0" tIns="0" rIns="0" bIns="0" numCol="1" anchor="ctr">
            <a:noAutofit/>
          </a:bodyPr>
          <a:lstStyle/>
          <a:p>
            <a:pPr defTabSz="573264">
              <a:defRPr sz="5400" b="0">
                <a:solidFill>
                  <a:srgbClr val="FFFFFF"/>
                </a:solidFill>
                <a:latin typeface="+mn-lt"/>
                <a:ea typeface="+mn-ea"/>
                <a:cs typeface="+mn-cs"/>
                <a:sym typeface="Helvetica Neue Medium"/>
              </a:defRPr>
            </a:pPr>
            <a:endParaRPr sz="2025"/>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1" name="Circle"/>
          <p:cNvSpPr/>
          <p:nvPr/>
        </p:nvSpPr>
        <p:spPr>
          <a:xfrm>
            <a:off x="1485298" y="1335940"/>
            <a:ext cx="2465984" cy="2465983"/>
          </a:xfrm>
          <a:prstGeom prst="ellipse">
            <a:avLst/>
          </a:prstGeom>
          <a:solidFill>
            <a:schemeClr val="bg1"/>
          </a:solidFill>
          <a:ln w="12700">
            <a:miter lim="400000"/>
          </a:ln>
        </p:spPr>
        <p:txBody>
          <a:bodyPr lIns="0" tIns="0" rIns="0" bIns="0" anchor="ct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3282" name="Circle"/>
          <p:cNvSpPr/>
          <p:nvPr/>
        </p:nvSpPr>
        <p:spPr>
          <a:xfrm rot="10800000">
            <a:off x="6029067" y="1090588"/>
            <a:ext cx="787894" cy="787895"/>
          </a:xfrm>
          <a:prstGeom prst="ellipse">
            <a:avLst/>
          </a:prstGeom>
          <a:solidFill>
            <a:schemeClr val="accent4"/>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3283" name="Text"/>
          <p:cNvSpPr txBox="1"/>
          <p:nvPr/>
        </p:nvSpPr>
        <p:spPr>
          <a:xfrm>
            <a:off x="6055557" y="1372165"/>
            <a:ext cx="734917"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texto</a:t>
            </a:r>
            <a:endParaRPr sz="1000" b="1" dirty="0">
              <a:latin typeface="Heebo" pitchFamily="2" charset="-79"/>
              <a:cs typeface="Heebo" pitchFamily="2" charset="-79"/>
            </a:endParaRPr>
          </a:p>
        </p:txBody>
      </p:sp>
      <p:sp>
        <p:nvSpPr>
          <p:cNvPr id="3285" name="Circle"/>
          <p:cNvSpPr/>
          <p:nvPr/>
        </p:nvSpPr>
        <p:spPr>
          <a:xfrm rot="10800000">
            <a:off x="6029067" y="3265018"/>
            <a:ext cx="787894" cy="787895"/>
          </a:xfrm>
          <a:prstGeom prst="ellipse">
            <a:avLst/>
          </a:prstGeom>
          <a:solidFill>
            <a:schemeClr val="accent4"/>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3286" name="Text"/>
          <p:cNvSpPr txBox="1"/>
          <p:nvPr/>
        </p:nvSpPr>
        <p:spPr>
          <a:xfrm>
            <a:off x="6055557" y="3546595"/>
            <a:ext cx="734917"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texto</a:t>
            </a:r>
            <a:endParaRPr sz="1000" b="1" dirty="0">
              <a:latin typeface="Heebo" pitchFamily="2" charset="-79"/>
              <a:cs typeface="Heebo" pitchFamily="2" charset="-79"/>
            </a:endParaRPr>
          </a:p>
        </p:txBody>
      </p:sp>
      <p:sp>
        <p:nvSpPr>
          <p:cNvPr id="3288" name="Circle"/>
          <p:cNvSpPr/>
          <p:nvPr/>
        </p:nvSpPr>
        <p:spPr>
          <a:xfrm rot="10800000">
            <a:off x="7874729" y="1639958"/>
            <a:ext cx="787895" cy="787895"/>
          </a:xfrm>
          <a:prstGeom prst="ellipse">
            <a:avLst/>
          </a:prstGeom>
          <a:solidFill>
            <a:schemeClr val="accent5"/>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3289" name="Text"/>
          <p:cNvSpPr txBox="1"/>
          <p:nvPr/>
        </p:nvSpPr>
        <p:spPr>
          <a:xfrm>
            <a:off x="7901218" y="1921535"/>
            <a:ext cx="734917"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texto</a:t>
            </a:r>
            <a:endParaRPr sz="1000" b="1" dirty="0">
              <a:latin typeface="Heebo" pitchFamily="2" charset="-79"/>
              <a:cs typeface="Heebo" pitchFamily="2" charset="-79"/>
            </a:endParaRPr>
          </a:p>
        </p:txBody>
      </p:sp>
      <p:sp>
        <p:nvSpPr>
          <p:cNvPr id="3291" name="Circle"/>
          <p:cNvSpPr/>
          <p:nvPr/>
        </p:nvSpPr>
        <p:spPr>
          <a:xfrm rot="10800000">
            <a:off x="7874729" y="2727173"/>
            <a:ext cx="787895" cy="787895"/>
          </a:xfrm>
          <a:prstGeom prst="ellipse">
            <a:avLst/>
          </a:prstGeom>
          <a:solidFill>
            <a:schemeClr val="accent5"/>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3292" name="Text"/>
          <p:cNvSpPr txBox="1"/>
          <p:nvPr/>
        </p:nvSpPr>
        <p:spPr>
          <a:xfrm>
            <a:off x="7901218" y="3008750"/>
            <a:ext cx="734917"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texto</a:t>
            </a:r>
            <a:endParaRPr sz="1000" b="1" dirty="0">
              <a:latin typeface="Heebo" pitchFamily="2" charset="-79"/>
              <a:cs typeface="Heebo" pitchFamily="2" charset="-79"/>
            </a:endParaRPr>
          </a:p>
        </p:txBody>
      </p:sp>
      <p:sp>
        <p:nvSpPr>
          <p:cNvPr id="3314" name="Line"/>
          <p:cNvSpPr/>
          <p:nvPr/>
        </p:nvSpPr>
        <p:spPr>
          <a:xfrm flipV="1">
            <a:off x="1242457" y="2572774"/>
            <a:ext cx="782401"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315" name="Line"/>
          <p:cNvSpPr/>
          <p:nvPr/>
        </p:nvSpPr>
        <p:spPr>
          <a:xfrm flipV="1">
            <a:off x="3382312" y="2568932"/>
            <a:ext cx="782399"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316" name="Line"/>
          <p:cNvSpPr/>
          <p:nvPr/>
        </p:nvSpPr>
        <p:spPr>
          <a:xfrm flipV="1">
            <a:off x="4569413" y="1490751"/>
            <a:ext cx="1452575" cy="1074339"/>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317" name="Line"/>
          <p:cNvSpPr/>
          <p:nvPr/>
        </p:nvSpPr>
        <p:spPr>
          <a:xfrm>
            <a:off x="4569413" y="2565090"/>
            <a:ext cx="1467552" cy="1107835"/>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318" name="Line"/>
          <p:cNvSpPr/>
          <p:nvPr/>
        </p:nvSpPr>
        <p:spPr>
          <a:xfrm flipV="1">
            <a:off x="4680824" y="2568932"/>
            <a:ext cx="1333897"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319" name="Line"/>
          <p:cNvSpPr/>
          <p:nvPr/>
        </p:nvSpPr>
        <p:spPr>
          <a:xfrm flipV="1">
            <a:off x="6421136" y="2026825"/>
            <a:ext cx="1443416" cy="538266"/>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320" name="Line"/>
          <p:cNvSpPr/>
          <p:nvPr/>
        </p:nvSpPr>
        <p:spPr>
          <a:xfrm>
            <a:off x="6416917" y="2565090"/>
            <a:ext cx="1451850" cy="572392"/>
          </a:xfrm>
          <a:prstGeom prst="line">
            <a:avLst/>
          </a:prstGeom>
          <a:ln w="25400">
            <a:solidFill>
              <a:schemeClr val="bg1">
                <a:lumMod val="50000"/>
              </a:schemeClr>
            </a:solidFill>
            <a:miter lim="400000"/>
            <a:tailEnd type="triangle"/>
          </a:ln>
        </p:spPr>
        <p:txBody>
          <a:bodyPr lIns="19050" tIns="19050" rIns="19050" bIns="19050" anchor="ctr"/>
          <a:lstStyle/>
          <a:p>
            <a:pPr algn="ctr"/>
            <a:endParaRPr sz="1000" b="1">
              <a:latin typeface="Heebo" pitchFamily="2" charset="-79"/>
              <a:cs typeface="Heebo" pitchFamily="2" charset="-79"/>
            </a:endParaRPr>
          </a:p>
        </p:txBody>
      </p:sp>
      <p:sp>
        <p:nvSpPr>
          <p:cNvPr id="3321" name="Circle"/>
          <p:cNvSpPr/>
          <p:nvPr/>
        </p:nvSpPr>
        <p:spPr>
          <a:xfrm rot="10800000">
            <a:off x="4167184" y="2181290"/>
            <a:ext cx="787894" cy="787895"/>
          </a:xfrm>
          <a:prstGeom prst="ellipse">
            <a:avLst/>
          </a:prstGeom>
          <a:solidFill>
            <a:schemeClr val="accent3"/>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3322" name="Text"/>
          <p:cNvSpPr txBox="1"/>
          <p:nvPr/>
        </p:nvSpPr>
        <p:spPr>
          <a:xfrm>
            <a:off x="4193672" y="2462866"/>
            <a:ext cx="734917"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texto</a:t>
            </a:r>
            <a:endParaRPr sz="1000" b="1" dirty="0">
              <a:latin typeface="Heebo" pitchFamily="2" charset="-79"/>
              <a:cs typeface="Heebo" pitchFamily="2" charset="-79"/>
            </a:endParaRPr>
          </a:p>
        </p:txBody>
      </p:sp>
      <p:sp>
        <p:nvSpPr>
          <p:cNvPr id="3324" name="Circle"/>
          <p:cNvSpPr/>
          <p:nvPr/>
        </p:nvSpPr>
        <p:spPr>
          <a:xfrm rot="10800000">
            <a:off x="6029067" y="2177803"/>
            <a:ext cx="787894" cy="787895"/>
          </a:xfrm>
          <a:prstGeom prst="ellipse">
            <a:avLst/>
          </a:prstGeom>
          <a:solidFill>
            <a:schemeClr val="accent4"/>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3325" name="Text"/>
          <p:cNvSpPr txBox="1"/>
          <p:nvPr/>
        </p:nvSpPr>
        <p:spPr>
          <a:xfrm>
            <a:off x="6055557" y="2459380"/>
            <a:ext cx="734917"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texto</a:t>
            </a:r>
            <a:endParaRPr sz="1000" b="1" dirty="0">
              <a:latin typeface="Heebo" pitchFamily="2" charset="-79"/>
              <a:cs typeface="Heebo" pitchFamily="2" charset="-79"/>
            </a:endParaRPr>
          </a:p>
        </p:txBody>
      </p:sp>
      <p:sp>
        <p:nvSpPr>
          <p:cNvPr id="3327" name="Circle"/>
          <p:cNvSpPr/>
          <p:nvPr/>
        </p:nvSpPr>
        <p:spPr>
          <a:xfrm rot="10800000">
            <a:off x="479435" y="2181290"/>
            <a:ext cx="787894" cy="787895"/>
          </a:xfrm>
          <a:prstGeom prst="ellipse">
            <a:avLst/>
          </a:prstGeom>
          <a:solidFill>
            <a:schemeClr val="accent1"/>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3328" name="Text"/>
          <p:cNvSpPr txBox="1"/>
          <p:nvPr/>
        </p:nvSpPr>
        <p:spPr>
          <a:xfrm>
            <a:off x="505924" y="2462866"/>
            <a:ext cx="734917"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texto</a:t>
            </a:r>
            <a:endParaRPr sz="1000" b="1" dirty="0">
              <a:latin typeface="Heebo" pitchFamily="2" charset="-79"/>
              <a:cs typeface="Heebo" pitchFamily="2" charset="-79"/>
            </a:endParaRPr>
          </a:p>
        </p:txBody>
      </p:sp>
      <p:sp>
        <p:nvSpPr>
          <p:cNvPr id="3330" name="Shape"/>
          <p:cNvSpPr/>
          <p:nvPr/>
        </p:nvSpPr>
        <p:spPr>
          <a:xfrm>
            <a:off x="2028631" y="2344732"/>
            <a:ext cx="1390670" cy="4610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57" y="0"/>
                </a:lnTo>
                <a:lnTo>
                  <a:pt x="21600" y="10800"/>
                </a:lnTo>
                <a:lnTo>
                  <a:pt x="18557" y="21600"/>
                </a:lnTo>
                <a:lnTo>
                  <a:pt x="0" y="21600"/>
                </a:lnTo>
                <a:lnTo>
                  <a:pt x="0" y="0"/>
                </a:lnTo>
                <a:close/>
              </a:path>
            </a:pathLst>
          </a:custGeom>
          <a:solidFill>
            <a:schemeClr val="accent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1000" b="1">
              <a:latin typeface="Heebo" pitchFamily="2" charset="-79"/>
              <a:cs typeface="Heebo" pitchFamily="2" charset="-79"/>
            </a:endParaRPr>
          </a:p>
        </p:txBody>
      </p:sp>
      <p:sp>
        <p:nvSpPr>
          <p:cNvPr id="3331" name="Placeholder text"/>
          <p:cNvSpPr txBox="1"/>
          <p:nvPr/>
        </p:nvSpPr>
        <p:spPr>
          <a:xfrm>
            <a:off x="2026737" y="2485562"/>
            <a:ext cx="1198529" cy="1923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0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Seu texto aqui</a:t>
            </a:r>
            <a:endParaRPr sz="1000" b="1" dirty="0">
              <a:latin typeface="Heebo" pitchFamily="2" charset="-79"/>
              <a:cs typeface="Heebo" pitchFamily="2" charset="-79"/>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ine">
            <a:extLst>
              <a:ext uri="{FF2B5EF4-FFF2-40B4-BE49-F238E27FC236}">
                <a16:creationId xmlns:a16="http://schemas.microsoft.com/office/drawing/2014/main" id="{D502D1E2-A35D-4B90-B3C4-B938A676AE77}"/>
              </a:ext>
            </a:extLst>
          </p:cNvPr>
          <p:cNvSpPr/>
          <p:nvPr/>
        </p:nvSpPr>
        <p:spPr>
          <a:xfrm>
            <a:off x="6780638" y="1651228"/>
            <a:ext cx="0" cy="913982"/>
          </a:xfrm>
          <a:prstGeom prst="line">
            <a:avLst/>
          </a:prstGeom>
          <a:noFill/>
          <a:ln w="25400" cap="flat">
            <a:solidFill>
              <a:schemeClr val="tx2"/>
            </a:solidFill>
            <a:prstDash val="solid"/>
            <a:miter lim="400000"/>
            <a:head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177" name="Line">
            <a:extLst>
              <a:ext uri="{FF2B5EF4-FFF2-40B4-BE49-F238E27FC236}">
                <a16:creationId xmlns:a16="http://schemas.microsoft.com/office/drawing/2014/main" id="{E4B70F98-85CD-45CF-A4EC-F6996E5F02D9}"/>
              </a:ext>
            </a:extLst>
          </p:cNvPr>
          <p:cNvSpPr/>
          <p:nvPr/>
        </p:nvSpPr>
        <p:spPr>
          <a:xfrm>
            <a:off x="6783666" y="2570337"/>
            <a:ext cx="908826" cy="0"/>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178" name="Line">
            <a:extLst>
              <a:ext uri="{FF2B5EF4-FFF2-40B4-BE49-F238E27FC236}">
                <a16:creationId xmlns:a16="http://schemas.microsoft.com/office/drawing/2014/main" id="{A12DC841-B3C3-482E-BDDB-E3D34F08EB99}"/>
              </a:ext>
            </a:extLst>
          </p:cNvPr>
          <p:cNvSpPr/>
          <p:nvPr/>
        </p:nvSpPr>
        <p:spPr>
          <a:xfrm flipH="1" flipV="1">
            <a:off x="6132816" y="1933700"/>
            <a:ext cx="652413" cy="644078"/>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179" name="Line">
            <a:extLst>
              <a:ext uri="{FF2B5EF4-FFF2-40B4-BE49-F238E27FC236}">
                <a16:creationId xmlns:a16="http://schemas.microsoft.com/office/drawing/2014/main" id="{09392436-B72E-4A27-A858-12822B4785CB}"/>
              </a:ext>
            </a:extLst>
          </p:cNvPr>
          <p:cNvSpPr/>
          <p:nvPr/>
        </p:nvSpPr>
        <p:spPr>
          <a:xfrm flipV="1">
            <a:off x="6780044" y="1939380"/>
            <a:ext cx="632222" cy="625798"/>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180" name="Line">
            <a:extLst>
              <a:ext uri="{FF2B5EF4-FFF2-40B4-BE49-F238E27FC236}">
                <a16:creationId xmlns:a16="http://schemas.microsoft.com/office/drawing/2014/main" id="{77512E35-C5E9-4498-B8A8-3EC485B6A5C3}"/>
              </a:ext>
            </a:extLst>
          </p:cNvPr>
          <p:cNvSpPr/>
          <p:nvPr/>
        </p:nvSpPr>
        <p:spPr>
          <a:xfrm flipH="1">
            <a:off x="5866260" y="2574554"/>
            <a:ext cx="916116" cy="0"/>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181" name="Line">
            <a:extLst>
              <a:ext uri="{FF2B5EF4-FFF2-40B4-BE49-F238E27FC236}">
                <a16:creationId xmlns:a16="http://schemas.microsoft.com/office/drawing/2014/main" id="{77FB47C7-8154-4E7F-9A91-B6C3E99DE475}"/>
              </a:ext>
            </a:extLst>
          </p:cNvPr>
          <p:cNvSpPr/>
          <p:nvPr/>
        </p:nvSpPr>
        <p:spPr>
          <a:xfrm flipH="1">
            <a:off x="6133262" y="2575025"/>
            <a:ext cx="638300" cy="637679"/>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182" name="Line">
            <a:extLst>
              <a:ext uri="{FF2B5EF4-FFF2-40B4-BE49-F238E27FC236}">
                <a16:creationId xmlns:a16="http://schemas.microsoft.com/office/drawing/2014/main" id="{28CBCB6F-5461-4BD1-8BF7-EA70B9644138}"/>
              </a:ext>
            </a:extLst>
          </p:cNvPr>
          <p:cNvSpPr/>
          <p:nvPr/>
        </p:nvSpPr>
        <p:spPr>
          <a:xfrm>
            <a:off x="6780094" y="2583111"/>
            <a:ext cx="0" cy="913982"/>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183" name="Line">
            <a:extLst>
              <a:ext uri="{FF2B5EF4-FFF2-40B4-BE49-F238E27FC236}">
                <a16:creationId xmlns:a16="http://schemas.microsoft.com/office/drawing/2014/main" id="{E18E655C-CABF-4DE1-902F-D5FC856F101A}"/>
              </a:ext>
            </a:extLst>
          </p:cNvPr>
          <p:cNvSpPr/>
          <p:nvPr/>
        </p:nvSpPr>
        <p:spPr>
          <a:xfrm>
            <a:off x="6770693" y="2579291"/>
            <a:ext cx="650032" cy="639589"/>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184" name="Circle">
            <a:extLst>
              <a:ext uri="{FF2B5EF4-FFF2-40B4-BE49-F238E27FC236}">
                <a16:creationId xmlns:a16="http://schemas.microsoft.com/office/drawing/2014/main" id="{EAB9FAFD-9BC6-490C-BB58-A5FF8700BC6B}"/>
              </a:ext>
            </a:extLst>
          </p:cNvPr>
          <p:cNvSpPr/>
          <p:nvPr/>
        </p:nvSpPr>
        <p:spPr>
          <a:xfrm rot="10800000">
            <a:off x="6270788" y="2063015"/>
            <a:ext cx="1017471" cy="1017472"/>
          </a:xfrm>
          <a:prstGeom prst="ellipse">
            <a:avLst/>
          </a:prstGeom>
          <a:solidFill>
            <a:schemeClr val="accent1"/>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185" name="Placeholder">
            <a:extLst>
              <a:ext uri="{FF2B5EF4-FFF2-40B4-BE49-F238E27FC236}">
                <a16:creationId xmlns:a16="http://schemas.microsoft.com/office/drawing/2014/main" id="{798376E5-26A8-4939-A6EE-5EB50E6AACEA}"/>
              </a:ext>
            </a:extLst>
          </p:cNvPr>
          <p:cNvSpPr txBox="1"/>
          <p:nvPr/>
        </p:nvSpPr>
        <p:spPr>
          <a:xfrm>
            <a:off x="6385977" y="2417922"/>
            <a:ext cx="787092" cy="3462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Seu texto aqui</a:t>
            </a:r>
          </a:p>
        </p:txBody>
      </p:sp>
      <p:sp>
        <p:nvSpPr>
          <p:cNvPr id="186" name="Circle">
            <a:extLst>
              <a:ext uri="{FF2B5EF4-FFF2-40B4-BE49-F238E27FC236}">
                <a16:creationId xmlns:a16="http://schemas.microsoft.com/office/drawing/2014/main" id="{5236AAC1-FF06-4F03-BA86-C7257314D4BB}"/>
              </a:ext>
            </a:extLst>
          </p:cNvPr>
          <p:cNvSpPr/>
          <p:nvPr/>
        </p:nvSpPr>
        <p:spPr>
          <a:xfrm rot="10800000">
            <a:off x="5526461" y="1318688"/>
            <a:ext cx="2506125" cy="2506125"/>
          </a:xfrm>
          <a:prstGeom prst="ellipse">
            <a:avLst/>
          </a:prstGeom>
          <a:noFill/>
          <a:ln w="25400" cap="flat">
            <a:solidFill>
              <a:schemeClr val="tx2"/>
            </a:solidFill>
            <a:prstDash val="solid"/>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187" name="Circle">
            <a:extLst>
              <a:ext uri="{FF2B5EF4-FFF2-40B4-BE49-F238E27FC236}">
                <a16:creationId xmlns:a16="http://schemas.microsoft.com/office/drawing/2014/main" id="{4D1D0213-9F10-4350-A803-31A6E5A213B1}"/>
              </a:ext>
            </a:extLst>
          </p:cNvPr>
          <p:cNvSpPr/>
          <p:nvPr/>
        </p:nvSpPr>
        <p:spPr>
          <a:xfrm rot="10800000">
            <a:off x="6451293" y="993631"/>
            <a:ext cx="651152" cy="651152"/>
          </a:xfrm>
          <a:prstGeom prst="ellipse">
            <a:avLst/>
          </a:prstGeom>
          <a:solidFill>
            <a:schemeClr val="accent1"/>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188" name="Text">
            <a:extLst>
              <a:ext uri="{FF2B5EF4-FFF2-40B4-BE49-F238E27FC236}">
                <a16:creationId xmlns:a16="http://schemas.microsoft.com/office/drawing/2014/main" id="{AF6073AE-A611-4539-998D-A43D0CAA1D09}"/>
              </a:ext>
            </a:extLst>
          </p:cNvPr>
          <p:cNvSpPr/>
          <p:nvPr/>
        </p:nvSpPr>
        <p:spPr>
          <a:xfrm>
            <a:off x="6511285" y="1226339"/>
            <a:ext cx="540148"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189" name="Circle">
            <a:extLst>
              <a:ext uri="{FF2B5EF4-FFF2-40B4-BE49-F238E27FC236}">
                <a16:creationId xmlns:a16="http://schemas.microsoft.com/office/drawing/2014/main" id="{3FDD6E99-79A2-41A4-A93F-1ED2BB8929DB}"/>
              </a:ext>
            </a:extLst>
          </p:cNvPr>
          <p:cNvSpPr/>
          <p:nvPr/>
        </p:nvSpPr>
        <p:spPr>
          <a:xfrm rot="10800000">
            <a:off x="6451293" y="3498718"/>
            <a:ext cx="651152" cy="651152"/>
          </a:xfrm>
          <a:prstGeom prst="ellipse">
            <a:avLst/>
          </a:prstGeom>
          <a:solidFill>
            <a:schemeClr val="accent5"/>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190" name="Text">
            <a:extLst>
              <a:ext uri="{FF2B5EF4-FFF2-40B4-BE49-F238E27FC236}">
                <a16:creationId xmlns:a16="http://schemas.microsoft.com/office/drawing/2014/main" id="{2923B97F-41B2-403C-A87D-F1195A637C99}"/>
              </a:ext>
            </a:extLst>
          </p:cNvPr>
          <p:cNvSpPr/>
          <p:nvPr/>
        </p:nvSpPr>
        <p:spPr>
          <a:xfrm>
            <a:off x="6511285" y="3731425"/>
            <a:ext cx="540148"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191" name="Circle">
            <a:extLst>
              <a:ext uri="{FF2B5EF4-FFF2-40B4-BE49-F238E27FC236}">
                <a16:creationId xmlns:a16="http://schemas.microsoft.com/office/drawing/2014/main" id="{F0CBD6F4-3EFF-43B5-93C3-C9D649C4CBBF}"/>
              </a:ext>
            </a:extLst>
          </p:cNvPr>
          <p:cNvSpPr/>
          <p:nvPr/>
        </p:nvSpPr>
        <p:spPr>
          <a:xfrm rot="10800000">
            <a:off x="7699068" y="2246175"/>
            <a:ext cx="651153" cy="651152"/>
          </a:xfrm>
          <a:prstGeom prst="ellipse">
            <a:avLst/>
          </a:prstGeom>
          <a:solidFill>
            <a:schemeClr val="accent3"/>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192" name="Text">
            <a:extLst>
              <a:ext uri="{FF2B5EF4-FFF2-40B4-BE49-F238E27FC236}">
                <a16:creationId xmlns:a16="http://schemas.microsoft.com/office/drawing/2014/main" id="{35000D0E-72B6-467A-8CD4-32F2E3A69C2E}"/>
              </a:ext>
            </a:extLst>
          </p:cNvPr>
          <p:cNvSpPr/>
          <p:nvPr/>
        </p:nvSpPr>
        <p:spPr>
          <a:xfrm>
            <a:off x="7759061" y="2478882"/>
            <a:ext cx="540149"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193" name="Circle">
            <a:extLst>
              <a:ext uri="{FF2B5EF4-FFF2-40B4-BE49-F238E27FC236}">
                <a16:creationId xmlns:a16="http://schemas.microsoft.com/office/drawing/2014/main" id="{A7C59D9A-21E5-47D4-9CF0-203666108876}"/>
              </a:ext>
            </a:extLst>
          </p:cNvPr>
          <p:cNvSpPr/>
          <p:nvPr/>
        </p:nvSpPr>
        <p:spPr>
          <a:xfrm rot="10800000">
            <a:off x="5210511" y="2246175"/>
            <a:ext cx="651152" cy="651152"/>
          </a:xfrm>
          <a:prstGeom prst="ellipse">
            <a:avLst/>
          </a:prstGeom>
          <a:solidFill>
            <a:schemeClr val="accent3"/>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194" name="Text">
            <a:extLst>
              <a:ext uri="{FF2B5EF4-FFF2-40B4-BE49-F238E27FC236}">
                <a16:creationId xmlns:a16="http://schemas.microsoft.com/office/drawing/2014/main" id="{AABDD128-406B-4321-913D-2298D68836F3}"/>
              </a:ext>
            </a:extLst>
          </p:cNvPr>
          <p:cNvSpPr/>
          <p:nvPr/>
        </p:nvSpPr>
        <p:spPr>
          <a:xfrm>
            <a:off x="5270503" y="2478882"/>
            <a:ext cx="540148"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195" name="Circle">
            <a:extLst>
              <a:ext uri="{FF2B5EF4-FFF2-40B4-BE49-F238E27FC236}">
                <a16:creationId xmlns:a16="http://schemas.microsoft.com/office/drawing/2014/main" id="{54E556BE-065A-4687-AE20-878A8A28C314}"/>
              </a:ext>
            </a:extLst>
          </p:cNvPr>
          <p:cNvSpPr/>
          <p:nvPr/>
        </p:nvSpPr>
        <p:spPr>
          <a:xfrm rot="10800000">
            <a:off x="7322831" y="1379399"/>
            <a:ext cx="651153" cy="651152"/>
          </a:xfrm>
          <a:prstGeom prst="ellipse">
            <a:avLst/>
          </a:prstGeom>
          <a:solidFill>
            <a:schemeClr val="accent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196" name="Text">
            <a:extLst>
              <a:ext uri="{FF2B5EF4-FFF2-40B4-BE49-F238E27FC236}">
                <a16:creationId xmlns:a16="http://schemas.microsoft.com/office/drawing/2014/main" id="{9F5DAEC7-A35D-4490-93F9-0318F36216C9}"/>
              </a:ext>
            </a:extLst>
          </p:cNvPr>
          <p:cNvSpPr/>
          <p:nvPr/>
        </p:nvSpPr>
        <p:spPr>
          <a:xfrm>
            <a:off x="7382823" y="1612107"/>
            <a:ext cx="540149"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197" name="Circle">
            <a:extLst>
              <a:ext uri="{FF2B5EF4-FFF2-40B4-BE49-F238E27FC236}">
                <a16:creationId xmlns:a16="http://schemas.microsoft.com/office/drawing/2014/main" id="{41FFB12B-512B-481E-BB05-A773A24B3E71}"/>
              </a:ext>
            </a:extLst>
          </p:cNvPr>
          <p:cNvSpPr/>
          <p:nvPr/>
        </p:nvSpPr>
        <p:spPr>
          <a:xfrm rot="10800000">
            <a:off x="5570775" y="1379399"/>
            <a:ext cx="651152" cy="651152"/>
          </a:xfrm>
          <a:prstGeom prst="ellipse">
            <a:avLst/>
          </a:prstGeom>
          <a:solidFill>
            <a:schemeClr val="accent4"/>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198" name="Text">
            <a:extLst>
              <a:ext uri="{FF2B5EF4-FFF2-40B4-BE49-F238E27FC236}">
                <a16:creationId xmlns:a16="http://schemas.microsoft.com/office/drawing/2014/main" id="{91DA2CF1-8909-445B-8DCA-36E71B2FEC66}"/>
              </a:ext>
            </a:extLst>
          </p:cNvPr>
          <p:cNvSpPr/>
          <p:nvPr/>
        </p:nvSpPr>
        <p:spPr>
          <a:xfrm>
            <a:off x="5630768" y="1612107"/>
            <a:ext cx="540148"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199" name="Circle">
            <a:extLst>
              <a:ext uri="{FF2B5EF4-FFF2-40B4-BE49-F238E27FC236}">
                <a16:creationId xmlns:a16="http://schemas.microsoft.com/office/drawing/2014/main" id="{D4001E3B-A484-4EE5-BE8A-61312AC19FD3}"/>
              </a:ext>
            </a:extLst>
          </p:cNvPr>
          <p:cNvSpPr/>
          <p:nvPr/>
        </p:nvSpPr>
        <p:spPr>
          <a:xfrm rot="10800000">
            <a:off x="7329975" y="3127237"/>
            <a:ext cx="651153" cy="651152"/>
          </a:xfrm>
          <a:prstGeom prst="ellipse">
            <a:avLst/>
          </a:prstGeom>
          <a:solidFill>
            <a:schemeClr val="accent4"/>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00" name="Text">
            <a:extLst>
              <a:ext uri="{FF2B5EF4-FFF2-40B4-BE49-F238E27FC236}">
                <a16:creationId xmlns:a16="http://schemas.microsoft.com/office/drawing/2014/main" id="{7A087200-D307-44A5-8BB4-2CFE9C9B10A8}"/>
              </a:ext>
            </a:extLst>
          </p:cNvPr>
          <p:cNvSpPr/>
          <p:nvPr/>
        </p:nvSpPr>
        <p:spPr>
          <a:xfrm>
            <a:off x="7389967" y="3359945"/>
            <a:ext cx="540149"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201" name="Circle">
            <a:extLst>
              <a:ext uri="{FF2B5EF4-FFF2-40B4-BE49-F238E27FC236}">
                <a16:creationId xmlns:a16="http://schemas.microsoft.com/office/drawing/2014/main" id="{AA34312A-83EB-40EE-BA0D-187E764F633D}"/>
              </a:ext>
            </a:extLst>
          </p:cNvPr>
          <p:cNvSpPr/>
          <p:nvPr/>
        </p:nvSpPr>
        <p:spPr>
          <a:xfrm rot="10800000">
            <a:off x="5577919" y="3127237"/>
            <a:ext cx="651152" cy="651152"/>
          </a:xfrm>
          <a:prstGeom prst="ellipse">
            <a:avLst/>
          </a:prstGeom>
          <a:solidFill>
            <a:schemeClr val="accent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02" name="Text">
            <a:extLst>
              <a:ext uri="{FF2B5EF4-FFF2-40B4-BE49-F238E27FC236}">
                <a16:creationId xmlns:a16="http://schemas.microsoft.com/office/drawing/2014/main" id="{ED81306B-917D-47B9-AFB2-6EDE736FFE0B}"/>
              </a:ext>
            </a:extLst>
          </p:cNvPr>
          <p:cNvSpPr/>
          <p:nvPr/>
        </p:nvSpPr>
        <p:spPr>
          <a:xfrm>
            <a:off x="5637911" y="3359945"/>
            <a:ext cx="540148"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205" name="Line">
            <a:extLst>
              <a:ext uri="{FF2B5EF4-FFF2-40B4-BE49-F238E27FC236}">
                <a16:creationId xmlns:a16="http://schemas.microsoft.com/office/drawing/2014/main" id="{198A8FD6-2634-4100-A33C-A1776C3E314D}"/>
              </a:ext>
            </a:extLst>
          </p:cNvPr>
          <p:cNvSpPr/>
          <p:nvPr/>
        </p:nvSpPr>
        <p:spPr>
          <a:xfrm flipV="1">
            <a:off x="2441242" y="2998280"/>
            <a:ext cx="0" cy="426859"/>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06" name="Circle">
            <a:extLst>
              <a:ext uri="{FF2B5EF4-FFF2-40B4-BE49-F238E27FC236}">
                <a16:creationId xmlns:a16="http://schemas.microsoft.com/office/drawing/2014/main" id="{55FD8EE6-6738-4A31-9B57-E106D50B6B2B}"/>
              </a:ext>
            </a:extLst>
          </p:cNvPr>
          <p:cNvSpPr/>
          <p:nvPr/>
        </p:nvSpPr>
        <p:spPr>
          <a:xfrm>
            <a:off x="2269260" y="700322"/>
            <a:ext cx="328419" cy="328419"/>
          </a:xfrm>
          <a:prstGeom prst="ellipse">
            <a:avLst/>
          </a:prstGeom>
          <a:solidFill>
            <a:schemeClr val="accent2">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07" name="2">
            <a:extLst>
              <a:ext uri="{FF2B5EF4-FFF2-40B4-BE49-F238E27FC236}">
                <a16:creationId xmlns:a16="http://schemas.microsoft.com/office/drawing/2014/main" id="{98FCAC81-161B-48D4-A777-4172E10AEDFA}"/>
              </a:ext>
            </a:extLst>
          </p:cNvPr>
          <p:cNvSpPr/>
          <p:nvPr/>
        </p:nvSpPr>
        <p:spPr>
          <a:xfrm>
            <a:off x="2331253" y="771662"/>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2</a:t>
            </a:r>
          </a:p>
        </p:txBody>
      </p:sp>
      <p:sp>
        <p:nvSpPr>
          <p:cNvPr id="208" name="Circle">
            <a:extLst>
              <a:ext uri="{FF2B5EF4-FFF2-40B4-BE49-F238E27FC236}">
                <a16:creationId xmlns:a16="http://schemas.microsoft.com/office/drawing/2014/main" id="{C7CA1C98-A544-46D6-90B6-6160110D8FB1}"/>
              </a:ext>
            </a:extLst>
          </p:cNvPr>
          <p:cNvSpPr/>
          <p:nvPr/>
        </p:nvSpPr>
        <p:spPr>
          <a:xfrm rot="10800000">
            <a:off x="1314490" y="1450118"/>
            <a:ext cx="2243266" cy="2243265"/>
          </a:xfrm>
          <a:prstGeom prst="ellipse">
            <a:avLst/>
          </a:prstGeom>
          <a:noFill/>
          <a:ln w="25400" cap="flat">
            <a:solidFill>
              <a:schemeClr val="tx2"/>
            </a:solidFill>
            <a:prstDash val="solid"/>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09" name="Circle">
            <a:extLst>
              <a:ext uri="{FF2B5EF4-FFF2-40B4-BE49-F238E27FC236}">
                <a16:creationId xmlns:a16="http://schemas.microsoft.com/office/drawing/2014/main" id="{49B960E8-F8E3-4265-AD42-8827EFAACDA2}"/>
              </a:ext>
            </a:extLst>
          </p:cNvPr>
          <p:cNvSpPr/>
          <p:nvPr/>
        </p:nvSpPr>
        <p:spPr>
          <a:xfrm>
            <a:off x="2672485" y="741597"/>
            <a:ext cx="328419" cy="328419"/>
          </a:xfrm>
          <a:prstGeom prst="ellipse">
            <a:avLst/>
          </a:prstGeom>
          <a:solidFill>
            <a:schemeClr val="accent2">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10" name="3">
            <a:extLst>
              <a:ext uri="{FF2B5EF4-FFF2-40B4-BE49-F238E27FC236}">
                <a16:creationId xmlns:a16="http://schemas.microsoft.com/office/drawing/2014/main" id="{81EA8828-9B60-4021-BDF5-E841BEB3B634}"/>
              </a:ext>
            </a:extLst>
          </p:cNvPr>
          <p:cNvSpPr/>
          <p:nvPr/>
        </p:nvSpPr>
        <p:spPr>
          <a:xfrm>
            <a:off x="2734478" y="812937"/>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3</a:t>
            </a:r>
          </a:p>
        </p:txBody>
      </p:sp>
      <p:sp>
        <p:nvSpPr>
          <p:cNvPr id="211" name="Circle">
            <a:extLst>
              <a:ext uri="{FF2B5EF4-FFF2-40B4-BE49-F238E27FC236}">
                <a16:creationId xmlns:a16="http://schemas.microsoft.com/office/drawing/2014/main" id="{1FF331E2-4AD0-4AA7-B6EE-B639019DC269}"/>
              </a:ext>
            </a:extLst>
          </p:cNvPr>
          <p:cNvSpPr/>
          <p:nvPr/>
        </p:nvSpPr>
        <p:spPr>
          <a:xfrm>
            <a:off x="1872484" y="741597"/>
            <a:ext cx="328419" cy="328419"/>
          </a:xfrm>
          <a:prstGeom prst="ellipse">
            <a:avLst/>
          </a:prstGeom>
          <a:solidFill>
            <a:schemeClr val="accent2">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12" name="1">
            <a:extLst>
              <a:ext uri="{FF2B5EF4-FFF2-40B4-BE49-F238E27FC236}">
                <a16:creationId xmlns:a16="http://schemas.microsoft.com/office/drawing/2014/main" id="{C9372AD9-8766-4286-9D3F-C924A7E11CA3}"/>
              </a:ext>
            </a:extLst>
          </p:cNvPr>
          <p:cNvSpPr/>
          <p:nvPr/>
        </p:nvSpPr>
        <p:spPr>
          <a:xfrm>
            <a:off x="1934477" y="812937"/>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1</a:t>
            </a:r>
          </a:p>
        </p:txBody>
      </p:sp>
      <p:sp>
        <p:nvSpPr>
          <p:cNvPr id="213" name="Circle">
            <a:extLst>
              <a:ext uri="{FF2B5EF4-FFF2-40B4-BE49-F238E27FC236}">
                <a16:creationId xmlns:a16="http://schemas.microsoft.com/office/drawing/2014/main" id="{91166FDA-AA8C-4812-ADED-BB8D63597057}"/>
              </a:ext>
            </a:extLst>
          </p:cNvPr>
          <p:cNvSpPr/>
          <p:nvPr/>
        </p:nvSpPr>
        <p:spPr>
          <a:xfrm>
            <a:off x="3482110" y="1189272"/>
            <a:ext cx="328419" cy="328419"/>
          </a:xfrm>
          <a:prstGeom prst="ellipse">
            <a:avLst/>
          </a:prstGeom>
          <a:solidFill>
            <a:schemeClr val="accent3">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14" name="2">
            <a:extLst>
              <a:ext uri="{FF2B5EF4-FFF2-40B4-BE49-F238E27FC236}">
                <a16:creationId xmlns:a16="http://schemas.microsoft.com/office/drawing/2014/main" id="{F8CFC88A-993D-4D9A-999E-1154900A24CC}"/>
              </a:ext>
            </a:extLst>
          </p:cNvPr>
          <p:cNvSpPr/>
          <p:nvPr/>
        </p:nvSpPr>
        <p:spPr>
          <a:xfrm>
            <a:off x="3544104" y="1260612"/>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2</a:t>
            </a:r>
          </a:p>
        </p:txBody>
      </p:sp>
      <p:sp>
        <p:nvSpPr>
          <p:cNvPr id="215" name="Circle">
            <a:extLst>
              <a:ext uri="{FF2B5EF4-FFF2-40B4-BE49-F238E27FC236}">
                <a16:creationId xmlns:a16="http://schemas.microsoft.com/office/drawing/2014/main" id="{F0D4AB0E-54A8-45BE-8421-29AE7681FA5C}"/>
              </a:ext>
            </a:extLst>
          </p:cNvPr>
          <p:cNvSpPr/>
          <p:nvPr/>
        </p:nvSpPr>
        <p:spPr>
          <a:xfrm>
            <a:off x="3167785" y="939717"/>
            <a:ext cx="328419" cy="328419"/>
          </a:xfrm>
          <a:prstGeom prst="ellipse">
            <a:avLst/>
          </a:prstGeom>
          <a:solidFill>
            <a:schemeClr val="accent3">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16" name="1">
            <a:extLst>
              <a:ext uri="{FF2B5EF4-FFF2-40B4-BE49-F238E27FC236}">
                <a16:creationId xmlns:a16="http://schemas.microsoft.com/office/drawing/2014/main" id="{02648AC8-1115-4571-A3AF-D2DEBFB49CFD}"/>
              </a:ext>
            </a:extLst>
          </p:cNvPr>
          <p:cNvSpPr/>
          <p:nvPr/>
        </p:nvSpPr>
        <p:spPr>
          <a:xfrm>
            <a:off x="3229778" y="1011057"/>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1</a:t>
            </a:r>
          </a:p>
        </p:txBody>
      </p:sp>
      <p:sp>
        <p:nvSpPr>
          <p:cNvPr id="217" name="Circle">
            <a:extLst>
              <a:ext uri="{FF2B5EF4-FFF2-40B4-BE49-F238E27FC236}">
                <a16:creationId xmlns:a16="http://schemas.microsoft.com/office/drawing/2014/main" id="{3A74018D-B67C-4ED3-BA95-F926B6413171}"/>
              </a:ext>
            </a:extLst>
          </p:cNvPr>
          <p:cNvSpPr/>
          <p:nvPr/>
        </p:nvSpPr>
        <p:spPr>
          <a:xfrm>
            <a:off x="3737380" y="1513122"/>
            <a:ext cx="328419" cy="328419"/>
          </a:xfrm>
          <a:prstGeom prst="ellipse">
            <a:avLst/>
          </a:prstGeom>
          <a:solidFill>
            <a:schemeClr val="accent3">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18" name="3">
            <a:extLst>
              <a:ext uri="{FF2B5EF4-FFF2-40B4-BE49-F238E27FC236}">
                <a16:creationId xmlns:a16="http://schemas.microsoft.com/office/drawing/2014/main" id="{D03A6C5C-383C-4B63-BF8B-AECDA234C5BD}"/>
              </a:ext>
            </a:extLst>
          </p:cNvPr>
          <p:cNvSpPr/>
          <p:nvPr/>
        </p:nvSpPr>
        <p:spPr>
          <a:xfrm>
            <a:off x="3799373" y="1584462"/>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3</a:t>
            </a:r>
          </a:p>
        </p:txBody>
      </p:sp>
      <p:sp>
        <p:nvSpPr>
          <p:cNvPr id="219" name="Circle">
            <a:extLst>
              <a:ext uri="{FF2B5EF4-FFF2-40B4-BE49-F238E27FC236}">
                <a16:creationId xmlns:a16="http://schemas.microsoft.com/office/drawing/2014/main" id="{7453BF29-3B7C-44FE-802B-BBDA02275DFA}"/>
              </a:ext>
            </a:extLst>
          </p:cNvPr>
          <p:cNvSpPr/>
          <p:nvPr/>
        </p:nvSpPr>
        <p:spPr>
          <a:xfrm>
            <a:off x="3986786" y="2404565"/>
            <a:ext cx="328419" cy="328419"/>
          </a:xfrm>
          <a:prstGeom prst="ellipse">
            <a:avLst/>
          </a:prstGeom>
          <a:solidFill>
            <a:schemeClr val="accent4">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20" name="2">
            <a:extLst>
              <a:ext uri="{FF2B5EF4-FFF2-40B4-BE49-F238E27FC236}">
                <a16:creationId xmlns:a16="http://schemas.microsoft.com/office/drawing/2014/main" id="{D2DEB9DE-E47D-4B97-A2EE-71F6223B777E}"/>
              </a:ext>
            </a:extLst>
          </p:cNvPr>
          <p:cNvSpPr/>
          <p:nvPr/>
        </p:nvSpPr>
        <p:spPr>
          <a:xfrm>
            <a:off x="4048780" y="2475905"/>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2</a:t>
            </a:r>
          </a:p>
        </p:txBody>
      </p:sp>
      <p:sp>
        <p:nvSpPr>
          <p:cNvPr id="221" name="Circle">
            <a:extLst>
              <a:ext uri="{FF2B5EF4-FFF2-40B4-BE49-F238E27FC236}">
                <a16:creationId xmlns:a16="http://schemas.microsoft.com/office/drawing/2014/main" id="{9614E396-E685-4101-A729-908D235B2760}"/>
              </a:ext>
            </a:extLst>
          </p:cNvPr>
          <p:cNvSpPr/>
          <p:nvPr/>
        </p:nvSpPr>
        <p:spPr>
          <a:xfrm>
            <a:off x="557605" y="2405832"/>
            <a:ext cx="328419" cy="328419"/>
          </a:xfrm>
          <a:prstGeom prst="ellipse">
            <a:avLst/>
          </a:prstGeom>
          <a:solidFill>
            <a:schemeClr val="accent4">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22" name="2">
            <a:extLst>
              <a:ext uri="{FF2B5EF4-FFF2-40B4-BE49-F238E27FC236}">
                <a16:creationId xmlns:a16="http://schemas.microsoft.com/office/drawing/2014/main" id="{AF7F728A-8A78-452C-873F-5987A636F64B}"/>
              </a:ext>
            </a:extLst>
          </p:cNvPr>
          <p:cNvSpPr/>
          <p:nvPr/>
        </p:nvSpPr>
        <p:spPr>
          <a:xfrm>
            <a:off x="619598" y="2477172"/>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2</a:t>
            </a:r>
          </a:p>
        </p:txBody>
      </p:sp>
      <p:sp>
        <p:nvSpPr>
          <p:cNvPr id="223" name="Circle">
            <a:extLst>
              <a:ext uri="{FF2B5EF4-FFF2-40B4-BE49-F238E27FC236}">
                <a16:creationId xmlns:a16="http://schemas.microsoft.com/office/drawing/2014/main" id="{A7AA976B-EDCC-4F29-841D-1E0564EA5F88}"/>
              </a:ext>
            </a:extLst>
          </p:cNvPr>
          <p:cNvSpPr/>
          <p:nvPr/>
        </p:nvSpPr>
        <p:spPr>
          <a:xfrm>
            <a:off x="3931375" y="1973532"/>
            <a:ext cx="328419" cy="328419"/>
          </a:xfrm>
          <a:prstGeom prst="ellipse">
            <a:avLst/>
          </a:prstGeom>
          <a:solidFill>
            <a:schemeClr val="accent4">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24" name="1">
            <a:extLst>
              <a:ext uri="{FF2B5EF4-FFF2-40B4-BE49-F238E27FC236}">
                <a16:creationId xmlns:a16="http://schemas.microsoft.com/office/drawing/2014/main" id="{EC4193AA-AD80-4AB9-B84F-7C00E16F77A3}"/>
              </a:ext>
            </a:extLst>
          </p:cNvPr>
          <p:cNvSpPr/>
          <p:nvPr/>
        </p:nvSpPr>
        <p:spPr>
          <a:xfrm>
            <a:off x="3993368" y="2044872"/>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1</a:t>
            </a:r>
          </a:p>
        </p:txBody>
      </p:sp>
      <p:sp>
        <p:nvSpPr>
          <p:cNvPr id="225" name="Circle">
            <a:extLst>
              <a:ext uri="{FF2B5EF4-FFF2-40B4-BE49-F238E27FC236}">
                <a16:creationId xmlns:a16="http://schemas.microsoft.com/office/drawing/2014/main" id="{863830F9-FF8B-4E34-B65A-0E055EF6F644}"/>
              </a:ext>
            </a:extLst>
          </p:cNvPr>
          <p:cNvSpPr/>
          <p:nvPr/>
        </p:nvSpPr>
        <p:spPr>
          <a:xfrm>
            <a:off x="3931375" y="2824975"/>
            <a:ext cx="328419" cy="328419"/>
          </a:xfrm>
          <a:prstGeom prst="ellipse">
            <a:avLst/>
          </a:prstGeom>
          <a:solidFill>
            <a:schemeClr val="accent4">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26" name="3">
            <a:extLst>
              <a:ext uri="{FF2B5EF4-FFF2-40B4-BE49-F238E27FC236}">
                <a16:creationId xmlns:a16="http://schemas.microsoft.com/office/drawing/2014/main" id="{A5DB025B-040E-432F-83DB-7A4388E346D1}"/>
              </a:ext>
            </a:extLst>
          </p:cNvPr>
          <p:cNvSpPr/>
          <p:nvPr/>
        </p:nvSpPr>
        <p:spPr>
          <a:xfrm>
            <a:off x="3993368" y="2896315"/>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3</a:t>
            </a:r>
          </a:p>
        </p:txBody>
      </p:sp>
      <p:sp>
        <p:nvSpPr>
          <p:cNvPr id="227" name="Circle">
            <a:extLst>
              <a:ext uri="{FF2B5EF4-FFF2-40B4-BE49-F238E27FC236}">
                <a16:creationId xmlns:a16="http://schemas.microsoft.com/office/drawing/2014/main" id="{31EE69A8-C085-4F97-BDFC-D1B597B6943E}"/>
              </a:ext>
            </a:extLst>
          </p:cNvPr>
          <p:cNvSpPr/>
          <p:nvPr/>
        </p:nvSpPr>
        <p:spPr>
          <a:xfrm>
            <a:off x="607145" y="2824975"/>
            <a:ext cx="328419" cy="328419"/>
          </a:xfrm>
          <a:prstGeom prst="ellipse">
            <a:avLst/>
          </a:prstGeom>
          <a:solidFill>
            <a:schemeClr val="accent4">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28" name="1">
            <a:extLst>
              <a:ext uri="{FF2B5EF4-FFF2-40B4-BE49-F238E27FC236}">
                <a16:creationId xmlns:a16="http://schemas.microsoft.com/office/drawing/2014/main" id="{8C8D1E4D-5810-4242-94AA-D7FB9DD4EBD9}"/>
              </a:ext>
            </a:extLst>
          </p:cNvPr>
          <p:cNvSpPr/>
          <p:nvPr/>
        </p:nvSpPr>
        <p:spPr>
          <a:xfrm>
            <a:off x="669138" y="2896315"/>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1</a:t>
            </a:r>
          </a:p>
        </p:txBody>
      </p:sp>
      <p:sp>
        <p:nvSpPr>
          <p:cNvPr id="229" name="Circle">
            <a:extLst>
              <a:ext uri="{FF2B5EF4-FFF2-40B4-BE49-F238E27FC236}">
                <a16:creationId xmlns:a16="http://schemas.microsoft.com/office/drawing/2014/main" id="{019D20E4-2448-4F51-B067-F3ECE1653565}"/>
              </a:ext>
            </a:extLst>
          </p:cNvPr>
          <p:cNvSpPr/>
          <p:nvPr/>
        </p:nvSpPr>
        <p:spPr>
          <a:xfrm>
            <a:off x="607145" y="1973532"/>
            <a:ext cx="328419" cy="328419"/>
          </a:xfrm>
          <a:prstGeom prst="ellipse">
            <a:avLst/>
          </a:prstGeom>
          <a:solidFill>
            <a:schemeClr val="accent4">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30" name="3">
            <a:extLst>
              <a:ext uri="{FF2B5EF4-FFF2-40B4-BE49-F238E27FC236}">
                <a16:creationId xmlns:a16="http://schemas.microsoft.com/office/drawing/2014/main" id="{1ACF82BB-B452-4B75-BAD3-114D2A421ED7}"/>
              </a:ext>
            </a:extLst>
          </p:cNvPr>
          <p:cNvSpPr/>
          <p:nvPr/>
        </p:nvSpPr>
        <p:spPr>
          <a:xfrm>
            <a:off x="669138" y="2044872"/>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3</a:t>
            </a:r>
          </a:p>
        </p:txBody>
      </p:sp>
      <p:sp>
        <p:nvSpPr>
          <p:cNvPr id="231" name="Circle">
            <a:extLst>
              <a:ext uri="{FF2B5EF4-FFF2-40B4-BE49-F238E27FC236}">
                <a16:creationId xmlns:a16="http://schemas.microsoft.com/office/drawing/2014/main" id="{0F7481AB-08F9-4EE4-9D3B-D25DE4D40D6A}"/>
              </a:ext>
            </a:extLst>
          </p:cNvPr>
          <p:cNvSpPr/>
          <p:nvPr/>
        </p:nvSpPr>
        <p:spPr>
          <a:xfrm>
            <a:off x="1056702" y="1189055"/>
            <a:ext cx="328419" cy="328419"/>
          </a:xfrm>
          <a:prstGeom prst="ellipse">
            <a:avLst/>
          </a:prstGeom>
          <a:solidFill>
            <a:schemeClr val="accent5">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32" name="2">
            <a:extLst>
              <a:ext uri="{FF2B5EF4-FFF2-40B4-BE49-F238E27FC236}">
                <a16:creationId xmlns:a16="http://schemas.microsoft.com/office/drawing/2014/main" id="{386B9E1F-FC01-427A-B042-3ACB51F1E4DE}"/>
              </a:ext>
            </a:extLst>
          </p:cNvPr>
          <p:cNvSpPr/>
          <p:nvPr/>
        </p:nvSpPr>
        <p:spPr>
          <a:xfrm>
            <a:off x="1118695" y="1260395"/>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2</a:t>
            </a:r>
          </a:p>
        </p:txBody>
      </p:sp>
      <p:sp>
        <p:nvSpPr>
          <p:cNvPr id="233" name="Circle">
            <a:extLst>
              <a:ext uri="{FF2B5EF4-FFF2-40B4-BE49-F238E27FC236}">
                <a16:creationId xmlns:a16="http://schemas.microsoft.com/office/drawing/2014/main" id="{B23171B8-FE4A-4E5C-90A3-C363CF3868D2}"/>
              </a:ext>
            </a:extLst>
          </p:cNvPr>
          <p:cNvSpPr/>
          <p:nvPr/>
        </p:nvSpPr>
        <p:spPr>
          <a:xfrm>
            <a:off x="803003" y="1509029"/>
            <a:ext cx="328419" cy="328419"/>
          </a:xfrm>
          <a:prstGeom prst="ellipse">
            <a:avLst/>
          </a:prstGeom>
          <a:solidFill>
            <a:schemeClr val="accent5">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34" name="1">
            <a:extLst>
              <a:ext uri="{FF2B5EF4-FFF2-40B4-BE49-F238E27FC236}">
                <a16:creationId xmlns:a16="http://schemas.microsoft.com/office/drawing/2014/main" id="{B8DC640B-16E9-4128-A420-C53DF76BCF16}"/>
              </a:ext>
            </a:extLst>
          </p:cNvPr>
          <p:cNvSpPr/>
          <p:nvPr/>
        </p:nvSpPr>
        <p:spPr>
          <a:xfrm>
            <a:off x="864997" y="1580369"/>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1</a:t>
            </a:r>
          </a:p>
        </p:txBody>
      </p:sp>
      <p:sp>
        <p:nvSpPr>
          <p:cNvPr id="235" name="Circle">
            <a:extLst>
              <a:ext uri="{FF2B5EF4-FFF2-40B4-BE49-F238E27FC236}">
                <a16:creationId xmlns:a16="http://schemas.microsoft.com/office/drawing/2014/main" id="{C0476C10-9B24-4B84-82E6-F49489A4DB00}"/>
              </a:ext>
            </a:extLst>
          </p:cNvPr>
          <p:cNvSpPr/>
          <p:nvPr/>
        </p:nvSpPr>
        <p:spPr>
          <a:xfrm>
            <a:off x="1383739" y="942419"/>
            <a:ext cx="328419" cy="328419"/>
          </a:xfrm>
          <a:prstGeom prst="ellipse">
            <a:avLst/>
          </a:prstGeom>
          <a:solidFill>
            <a:schemeClr val="accent5">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36" name="3">
            <a:extLst>
              <a:ext uri="{FF2B5EF4-FFF2-40B4-BE49-F238E27FC236}">
                <a16:creationId xmlns:a16="http://schemas.microsoft.com/office/drawing/2014/main" id="{4200EB79-183F-4085-A959-D005AFA201F8}"/>
              </a:ext>
            </a:extLst>
          </p:cNvPr>
          <p:cNvSpPr/>
          <p:nvPr/>
        </p:nvSpPr>
        <p:spPr>
          <a:xfrm>
            <a:off x="1445732" y="1013759"/>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3</a:t>
            </a:r>
          </a:p>
        </p:txBody>
      </p:sp>
      <p:sp>
        <p:nvSpPr>
          <p:cNvPr id="237" name="Circle">
            <a:extLst>
              <a:ext uri="{FF2B5EF4-FFF2-40B4-BE49-F238E27FC236}">
                <a16:creationId xmlns:a16="http://schemas.microsoft.com/office/drawing/2014/main" id="{07AA5EB2-8A57-4A71-A72C-6D49C3216003}"/>
              </a:ext>
            </a:extLst>
          </p:cNvPr>
          <p:cNvSpPr/>
          <p:nvPr/>
        </p:nvSpPr>
        <p:spPr>
          <a:xfrm>
            <a:off x="2272484" y="4124286"/>
            <a:ext cx="328419" cy="328419"/>
          </a:xfrm>
          <a:prstGeom prst="ellipse">
            <a:avLst/>
          </a:prstGeom>
          <a:solidFill>
            <a:schemeClr val="accent2">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38" name="2">
            <a:extLst>
              <a:ext uri="{FF2B5EF4-FFF2-40B4-BE49-F238E27FC236}">
                <a16:creationId xmlns:a16="http://schemas.microsoft.com/office/drawing/2014/main" id="{3D325B9B-4D26-4EAD-8456-EAE52AA5C4C4}"/>
              </a:ext>
            </a:extLst>
          </p:cNvPr>
          <p:cNvSpPr/>
          <p:nvPr/>
        </p:nvSpPr>
        <p:spPr>
          <a:xfrm>
            <a:off x="2334478" y="4195626"/>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2</a:t>
            </a:r>
          </a:p>
        </p:txBody>
      </p:sp>
      <p:sp>
        <p:nvSpPr>
          <p:cNvPr id="239" name="Circle">
            <a:extLst>
              <a:ext uri="{FF2B5EF4-FFF2-40B4-BE49-F238E27FC236}">
                <a16:creationId xmlns:a16="http://schemas.microsoft.com/office/drawing/2014/main" id="{0288B221-B0F3-42C9-9685-ADDE476DD251}"/>
              </a:ext>
            </a:extLst>
          </p:cNvPr>
          <p:cNvSpPr/>
          <p:nvPr/>
        </p:nvSpPr>
        <p:spPr>
          <a:xfrm>
            <a:off x="3479045" y="3621417"/>
            <a:ext cx="328419" cy="328419"/>
          </a:xfrm>
          <a:prstGeom prst="ellipse">
            <a:avLst/>
          </a:prstGeom>
          <a:solidFill>
            <a:schemeClr val="accent5">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40" name="2">
            <a:extLst>
              <a:ext uri="{FF2B5EF4-FFF2-40B4-BE49-F238E27FC236}">
                <a16:creationId xmlns:a16="http://schemas.microsoft.com/office/drawing/2014/main" id="{2EE2BC39-63A3-4510-B234-A9F93D4FA020}"/>
              </a:ext>
            </a:extLst>
          </p:cNvPr>
          <p:cNvSpPr/>
          <p:nvPr/>
        </p:nvSpPr>
        <p:spPr>
          <a:xfrm>
            <a:off x="3541039" y="3692757"/>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2</a:t>
            </a:r>
          </a:p>
        </p:txBody>
      </p:sp>
      <p:sp>
        <p:nvSpPr>
          <p:cNvPr id="241" name="Circle">
            <a:extLst>
              <a:ext uri="{FF2B5EF4-FFF2-40B4-BE49-F238E27FC236}">
                <a16:creationId xmlns:a16="http://schemas.microsoft.com/office/drawing/2014/main" id="{CBB85779-047B-4AD5-AEAC-0B3A4FA1F5C0}"/>
              </a:ext>
            </a:extLst>
          </p:cNvPr>
          <p:cNvSpPr/>
          <p:nvPr/>
        </p:nvSpPr>
        <p:spPr>
          <a:xfrm>
            <a:off x="1062859" y="3621417"/>
            <a:ext cx="328419" cy="328419"/>
          </a:xfrm>
          <a:prstGeom prst="ellipse">
            <a:avLst/>
          </a:prstGeom>
          <a:solidFill>
            <a:schemeClr val="accent3">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42" name="2">
            <a:extLst>
              <a:ext uri="{FF2B5EF4-FFF2-40B4-BE49-F238E27FC236}">
                <a16:creationId xmlns:a16="http://schemas.microsoft.com/office/drawing/2014/main" id="{D210B9E0-B902-4046-95C7-5CC232E00750}"/>
              </a:ext>
            </a:extLst>
          </p:cNvPr>
          <p:cNvSpPr/>
          <p:nvPr/>
        </p:nvSpPr>
        <p:spPr>
          <a:xfrm>
            <a:off x="1124852" y="3692757"/>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2</a:t>
            </a:r>
          </a:p>
        </p:txBody>
      </p:sp>
      <p:sp>
        <p:nvSpPr>
          <p:cNvPr id="243" name="Circle">
            <a:extLst>
              <a:ext uri="{FF2B5EF4-FFF2-40B4-BE49-F238E27FC236}">
                <a16:creationId xmlns:a16="http://schemas.microsoft.com/office/drawing/2014/main" id="{6F540606-21D6-4782-81A8-475AF23E9F78}"/>
              </a:ext>
            </a:extLst>
          </p:cNvPr>
          <p:cNvSpPr/>
          <p:nvPr/>
        </p:nvSpPr>
        <p:spPr>
          <a:xfrm>
            <a:off x="1383739" y="3872665"/>
            <a:ext cx="328419" cy="328419"/>
          </a:xfrm>
          <a:prstGeom prst="ellipse">
            <a:avLst/>
          </a:prstGeom>
          <a:solidFill>
            <a:schemeClr val="accent3">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44" name="1">
            <a:extLst>
              <a:ext uri="{FF2B5EF4-FFF2-40B4-BE49-F238E27FC236}">
                <a16:creationId xmlns:a16="http://schemas.microsoft.com/office/drawing/2014/main" id="{A03DBF49-5A9F-45E0-A562-E5F3440C70C5}"/>
              </a:ext>
            </a:extLst>
          </p:cNvPr>
          <p:cNvSpPr/>
          <p:nvPr/>
        </p:nvSpPr>
        <p:spPr>
          <a:xfrm>
            <a:off x="1445732" y="3944005"/>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1</a:t>
            </a:r>
          </a:p>
        </p:txBody>
      </p:sp>
      <p:sp>
        <p:nvSpPr>
          <p:cNvPr id="245" name="Circle">
            <a:extLst>
              <a:ext uri="{FF2B5EF4-FFF2-40B4-BE49-F238E27FC236}">
                <a16:creationId xmlns:a16="http://schemas.microsoft.com/office/drawing/2014/main" id="{6EAFF235-DCAE-4C99-9020-5F5F8828DF8A}"/>
              </a:ext>
            </a:extLst>
          </p:cNvPr>
          <p:cNvSpPr/>
          <p:nvPr/>
        </p:nvSpPr>
        <p:spPr>
          <a:xfrm>
            <a:off x="807589" y="3303226"/>
            <a:ext cx="328419" cy="328419"/>
          </a:xfrm>
          <a:prstGeom prst="ellipse">
            <a:avLst/>
          </a:prstGeom>
          <a:solidFill>
            <a:schemeClr val="accent3">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46" name="3">
            <a:extLst>
              <a:ext uri="{FF2B5EF4-FFF2-40B4-BE49-F238E27FC236}">
                <a16:creationId xmlns:a16="http://schemas.microsoft.com/office/drawing/2014/main" id="{F1803510-19F5-445B-ABD0-7E86805602F4}"/>
              </a:ext>
            </a:extLst>
          </p:cNvPr>
          <p:cNvSpPr/>
          <p:nvPr/>
        </p:nvSpPr>
        <p:spPr>
          <a:xfrm>
            <a:off x="869582" y="3374566"/>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3</a:t>
            </a:r>
          </a:p>
        </p:txBody>
      </p:sp>
      <p:sp>
        <p:nvSpPr>
          <p:cNvPr id="247" name="Circle">
            <a:extLst>
              <a:ext uri="{FF2B5EF4-FFF2-40B4-BE49-F238E27FC236}">
                <a16:creationId xmlns:a16="http://schemas.microsoft.com/office/drawing/2014/main" id="{DC213A06-97B2-4B48-85E4-CA9329934C0F}"/>
              </a:ext>
            </a:extLst>
          </p:cNvPr>
          <p:cNvSpPr/>
          <p:nvPr/>
        </p:nvSpPr>
        <p:spPr>
          <a:xfrm>
            <a:off x="3161990" y="3878459"/>
            <a:ext cx="328419" cy="328419"/>
          </a:xfrm>
          <a:prstGeom prst="ellipse">
            <a:avLst/>
          </a:prstGeom>
          <a:solidFill>
            <a:schemeClr val="accent5">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48" name="3">
            <a:extLst>
              <a:ext uri="{FF2B5EF4-FFF2-40B4-BE49-F238E27FC236}">
                <a16:creationId xmlns:a16="http://schemas.microsoft.com/office/drawing/2014/main" id="{302A91DF-96A5-4F92-8784-5C465329CE88}"/>
              </a:ext>
            </a:extLst>
          </p:cNvPr>
          <p:cNvSpPr/>
          <p:nvPr/>
        </p:nvSpPr>
        <p:spPr>
          <a:xfrm>
            <a:off x="3223984" y="3949799"/>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3</a:t>
            </a:r>
          </a:p>
        </p:txBody>
      </p:sp>
      <p:sp>
        <p:nvSpPr>
          <p:cNvPr id="249" name="Circle">
            <a:extLst>
              <a:ext uri="{FF2B5EF4-FFF2-40B4-BE49-F238E27FC236}">
                <a16:creationId xmlns:a16="http://schemas.microsoft.com/office/drawing/2014/main" id="{F176E5C0-060E-4CDE-BB0C-B356F79C818F}"/>
              </a:ext>
            </a:extLst>
          </p:cNvPr>
          <p:cNvSpPr/>
          <p:nvPr/>
        </p:nvSpPr>
        <p:spPr>
          <a:xfrm>
            <a:off x="3741965" y="3303226"/>
            <a:ext cx="328419" cy="328419"/>
          </a:xfrm>
          <a:prstGeom prst="ellipse">
            <a:avLst/>
          </a:prstGeom>
          <a:solidFill>
            <a:schemeClr val="accent5">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50" name="1">
            <a:extLst>
              <a:ext uri="{FF2B5EF4-FFF2-40B4-BE49-F238E27FC236}">
                <a16:creationId xmlns:a16="http://schemas.microsoft.com/office/drawing/2014/main" id="{B9481CAB-2614-4DAB-8845-2FF0645749CA}"/>
              </a:ext>
            </a:extLst>
          </p:cNvPr>
          <p:cNvSpPr/>
          <p:nvPr/>
        </p:nvSpPr>
        <p:spPr>
          <a:xfrm>
            <a:off x="3803959" y="3374566"/>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1</a:t>
            </a:r>
          </a:p>
        </p:txBody>
      </p:sp>
      <p:sp>
        <p:nvSpPr>
          <p:cNvPr id="251" name="Circle">
            <a:extLst>
              <a:ext uri="{FF2B5EF4-FFF2-40B4-BE49-F238E27FC236}">
                <a16:creationId xmlns:a16="http://schemas.microsoft.com/office/drawing/2014/main" id="{CA7F5423-AA84-40AB-B0D7-5E25EB20E6C5}"/>
              </a:ext>
            </a:extLst>
          </p:cNvPr>
          <p:cNvSpPr/>
          <p:nvPr/>
        </p:nvSpPr>
        <p:spPr>
          <a:xfrm>
            <a:off x="2673593" y="4079331"/>
            <a:ext cx="328419" cy="328419"/>
          </a:xfrm>
          <a:prstGeom prst="ellipse">
            <a:avLst/>
          </a:prstGeom>
          <a:solidFill>
            <a:schemeClr val="accent2">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52" name="1">
            <a:extLst>
              <a:ext uri="{FF2B5EF4-FFF2-40B4-BE49-F238E27FC236}">
                <a16:creationId xmlns:a16="http://schemas.microsoft.com/office/drawing/2014/main" id="{BD6EF52B-1F93-41EA-8F8A-9DE8779AF7F1}"/>
              </a:ext>
            </a:extLst>
          </p:cNvPr>
          <p:cNvSpPr/>
          <p:nvPr/>
        </p:nvSpPr>
        <p:spPr>
          <a:xfrm>
            <a:off x="2735586" y="4150671"/>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1</a:t>
            </a:r>
          </a:p>
        </p:txBody>
      </p:sp>
      <p:sp>
        <p:nvSpPr>
          <p:cNvPr id="253" name="Circle">
            <a:extLst>
              <a:ext uri="{FF2B5EF4-FFF2-40B4-BE49-F238E27FC236}">
                <a16:creationId xmlns:a16="http://schemas.microsoft.com/office/drawing/2014/main" id="{0DAD80DB-8BC5-45F5-B648-E4E5B8944DA9}"/>
              </a:ext>
            </a:extLst>
          </p:cNvPr>
          <p:cNvSpPr/>
          <p:nvPr/>
        </p:nvSpPr>
        <p:spPr>
          <a:xfrm>
            <a:off x="1872484" y="4068823"/>
            <a:ext cx="328419" cy="328419"/>
          </a:xfrm>
          <a:prstGeom prst="ellipse">
            <a:avLst/>
          </a:prstGeom>
          <a:solidFill>
            <a:schemeClr val="accent2">
              <a:alpha val="80000"/>
            </a:schemeClr>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54" name="3">
            <a:extLst>
              <a:ext uri="{FF2B5EF4-FFF2-40B4-BE49-F238E27FC236}">
                <a16:creationId xmlns:a16="http://schemas.microsoft.com/office/drawing/2014/main" id="{ABF800D8-42C9-4F57-8463-A4A1CB38989C}"/>
              </a:ext>
            </a:extLst>
          </p:cNvPr>
          <p:cNvSpPr/>
          <p:nvPr/>
        </p:nvSpPr>
        <p:spPr>
          <a:xfrm>
            <a:off x="1934477" y="4140163"/>
            <a:ext cx="205177"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3</a:t>
            </a:r>
          </a:p>
        </p:txBody>
      </p:sp>
      <p:sp>
        <p:nvSpPr>
          <p:cNvPr id="255" name="Line">
            <a:extLst>
              <a:ext uri="{FF2B5EF4-FFF2-40B4-BE49-F238E27FC236}">
                <a16:creationId xmlns:a16="http://schemas.microsoft.com/office/drawing/2014/main" id="{9CA055C5-6447-451A-8530-B39A0D3D8E17}"/>
              </a:ext>
            </a:extLst>
          </p:cNvPr>
          <p:cNvSpPr/>
          <p:nvPr/>
        </p:nvSpPr>
        <p:spPr>
          <a:xfrm flipV="1">
            <a:off x="3251193" y="1704864"/>
            <a:ext cx="484225" cy="61628"/>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56" name="Line">
            <a:extLst>
              <a:ext uri="{FF2B5EF4-FFF2-40B4-BE49-F238E27FC236}">
                <a16:creationId xmlns:a16="http://schemas.microsoft.com/office/drawing/2014/main" id="{CE9F2D3F-1EC4-4373-9BD1-173313C4E380}"/>
              </a:ext>
            </a:extLst>
          </p:cNvPr>
          <p:cNvSpPr/>
          <p:nvPr/>
        </p:nvSpPr>
        <p:spPr>
          <a:xfrm flipV="1">
            <a:off x="3252296" y="1270980"/>
            <a:ext cx="58056" cy="492411"/>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57" name="Line">
            <a:extLst>
              <a:ext uri="{FF2B5EF4-FFF2-40B4-BE49-F238E27FC236}">
                <a16:creationId xmlns:a16="http://schemas.microsoft.com/office/drawing/2014/main" id="{A82FA828-932C-4843-A044-CE2346731839}"/>
              </a:ext>
            </a:extLst>
          </p:cNvPr>
          <p:cNvSpPr/>
          <p:nvPr/>
        </p:nvSpPr>
        <p:spPr>
          <a:xfrm flipV="1">
            <a:off x="3557184" y="2240521"/>
            <a:ext cx="408521" cy="330237"/>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58" name="Line">
            <a:extLst>
              <a:ext uri="{FF2B5EF4-FFF2-40B4-BE49-F238E27FC236}">
                <a16:creationId xmlns:a16="http://schemas.microsoft.com/office/drawing/2014/main" id="{2A9B89D0-5B92-4A38-A5D8-6D56935E1A88}"/>
              </a:ext>
            </a:extLst>
          </p:cNvPr>
          <p:cNvSpPr/>
          <p:nvPr/>
        </p:nvSpPr>
        <p:spPr>
          <a:xfrm>
            <a:off x="3554790" y="2572569"/>
            <a:ext cx="406921" cy="316086"/>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59" name="Line">
            <a:extLst>
              <a:ext uri="{FF2B5EF4-FFF2-40B4-BE49-F238E27FC236}">
                <a16:creationId xmlns:a16="http://schemas.microsoft.com/office/drawing/2014/main" id="{F7E2501E-D80F-40A1-8941-0AAEAD1E18B8}"/>
              </a:ext>
            </a:extLst>
          </p:cNvPr>
          <p:cNvSpPr/>
          <p:nvPr/>
        </p:nvSpPr>
        <p:spPr>
          <a:xfrm>
            <a:off x="3556167" y="2569580"/>
            <a:ext cx="427798" cy="0"/>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60" name="Line">
            <a:extLst>
              <a:ext uri="{FF2B5EF4-FFF2-40B4-BE49-F238E27FC236}">
                <a16:creationId xmlns:a16="http://schemas.microsoft.com/office/drawing/2014/main" id="{1590B22A-89D0-42C6-965D-8FEA46B1FFD1}"/>
              </a:ext>
            </a:extLst>
          </p:cNvPr>
          <p:cNvSpPr/>
          <p:nvPr/>
        </p:nvSpPr>
        <p:spPr>
          <a:xfrm>
            <a:off x="3248402" y="3372979"/>
            <a:ext cx="280095" cy="290451"/>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61" name="Line">
            <a:extLst>
              <a:ext uri="{FF2B5EF4-FFF2-40B4-BE49-F238E27FC236}">
                <a16:creationId xmlns:a16="http://schemas.microsoft.com/office/drawing/2014/main" id="{11E961A5-514A-42F3-B09F-14EB67B67CE4}"/>
              </a:ext>
            </a:extLst>
          </p:cNvPr>
          <p:cNvSpPr/>
          <p:nvPr/>
        </p:nvSpPr>
        <p:spPr>
          <a:xfrm>
            <a:off x="3251540" y="3376291"/>
            <a:ext cx="51160" cy="501340"/>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62" name="Line">
            <a:extLst>
              <a:ext uri="{FF2B5EF4-FFF2-40B4-BE49-F238E27FC236}">
                <a16:creationId xmlns:a16="http://schemas.microsoft.com/office/drawing/2014/main" id="{FFAF4EB8-2C79-44FF-88E9-508890C683F0}"/>
              </a:ext>
            </a:extLst>
          </p:cNvPr>
          <p:cNvSpPr/>
          <p:nvPr/>
        </p:nvSpPr>
        <p:spPr>
          <a:xfrm>
            <a:off x="3246765" y="3373661"/>
            <a:ext cx="492894" cy="65584"/>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63" name="Line">
            <a:extLst>
              <a:ext uri="{FF2B5EF4-FFF2-40B4-BE49-F238E27FC236}">
                <a16:creationId xmlns:a16="http://schemas.microsoft.com/office/drawing/2014/main" id="{F9B33C4B-953F-42F8-B4FF-64DD4DF3765C}"/>
              </a:ext>
            </a:extLst>
          </p:cNvPr>
          <p:cNvSpPr/>
          <p:nvPr/>
        </p:nvSpPr>
        <p:spPr>
          <a:xfrm>
            <a:off x="2439286" y="3664000"/>
            <a:ext cx="0" cy="459004"/>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64" name="Line">
            <a:extLst>
              <a:ext uri="{FF2B5EF4-FFF2-40B4-BE49-F238E27FC236}">
                <a16:creationId xmlns:a16="http://schemas.microsoft.com/office/drawing/2014/main" id="{0C9B6A21-EDDD-4ACB-912F-E7CA52D5B77C}"/>
              </a:ext>
            </a:extLst>
          </p:cNvPr>
          <p:cNvSpPr/>
          <p:nvPr/>
        </p:nvSpPr>
        <p:spPr>
          <a:xfrm flipH="1">
            <a:off x="2133556" y="3662648"/>
            <a:ext cx="303324" cy="434727"/>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65" name="Line">
            <a:extLst>
              <a:ext uri="{FF2B5EF4-FFF2-40B4-BE49-F238E27FC236}">
                <a16:creationId xmlns:a16="http://schemas.microsoft.com/office/drawing/2014/main" id="{DAA13065-DE60-481D-ABC5-CEA56A817115}"/>
              </a:ext>
            </a:extLst>
          </p:cNvPr>
          <p:cNvSpPr/>
          <p:nvPr/>
        </p:nvSpPr>
        <p:spPr>
          <a:xfrm>
            <a:off x="2436631" y="3667845"/>
            <a:ext cx="307914" cy="433698"/>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66" name="Line">
            <a:extLst>
              <a:ext uri="{FF2B5EF4-FFF2-40B4-BE49-F238E27FC236}">
                <a16:creationId xmlns:a16="http://schemas.microsoft.com/office/drawing/2014/main" id="{38DAA23B-D69C-422C-A777-1953CB2D3CB3}"/>
              </a:ext>
            </a:extLst>
          </p:cNvPr>
          <p:cNvSpPr/>
          <p:nvPr/>
        </p:nvSpPr>
        <p:spPr>
          <a:xfrm flipH="1">
            <a:off x="1138205" y="3371665"/>
            <a:ext cx="481285" cy="72653"/>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67" name="Line">
            <a:extLst>
              <a:ext uri="{FF2B5EF4-FFF2-40B4-BE49-F238E27FC236}">
                <a16:creationId xmlns:a16="http://schemas.microsoft.com/office/drawing/2014/main" id="{F66F41BC-08DF-45C3-B5E6-D9A3C8BA6FBC}"/>
              </a:ext>
            </a:extLst>
          </p:cNvPr>
          <p:cNvSpPr/>
          <p:nvPr/>
        </p:nvSpPr>
        <p:spPr>
          <a:xfrm flipH="1">
            <a:off x="1564474" y="3380036"/>
            <a:ext cx="59060" cy="493428"/>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68" name="Line">
            <a:extLst>
              <a:ext uri="{FF2B5EF4-FFF2-40B4-BE49-F238E27FC236}">
                <a16:creationId xmlns:a16="http://schemas.microsoft.com/office/drawing/2014/main" id="{A0C2ED33-32FC-4798-B699-FEA1989081B8}"/>
              </a:ext>
            </a:extLst>
          </p:cNvPr>
          <p:cNvSpPr/>
          <p:nvPr/>
        </p:nvSpPr>
        <p:spPr>
          <a:xfrm flipH="1">
            <a:off x="1337138" y="3378759"/>
            <a:ext cx="288405" cy="284969"/>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69" name="Line">
            <a:extLst>
              <a:ext uri="{FF2B5EF4-FFF2-40B4-BE49-F238E27FC236}">
                <a16:creationId xmlns:a16="http://schemas.microsoft.com/office/drawing/2014/main" id="{B6CC4BE5-A5B6-4F14-B0E7-CC79B83340D3}"/>
              </a:ext>
            </a:extLst>
          </p:cNvPr>
          <p:cNvSpPr/>
          <p:nvPr/>
        </p:nvSpPr>
        <p:spPr>
          <a:xfrm flipH="1" flipV="1">
            <a:off x="899522" y="2248309"/>
            <a:ext cx="425091" cy="319435"/>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70" name="Line">
            <a:extLst>
              <a:ext uri="{FF2B5EF4-FFF2-40B4-BE49-F238E27FC236}">
                <a16:creationId xmlns:a16="http://schemas.microsoft.com/office/drawing/2014/main" id="{60A92493-5814-4D6A-A5B8-7E4F743AC4F2}"/>
              </a:ext>
            </a:extLst>
          </p:cNvPr>
          <p:cNvSpPr/>
          <p:nvPr/>
        </p:nvSpPr>
        <p:spPr>
          <a:xfrm flipH="1">
            <a:off x="904024" y="2575149"/>
            <a:ext cx="413321" cy="315789"/>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71" name="Line">
            <a:extLst>
              <a:ext uri="{FF2B5EF4-FFF2-40B4-BE49-F238E27FC236}">
                <a16:creationId xmlns:a16="http://schemas.microsoft.com/office/drawing/2014/main" id="{CC59424F-91EC-4211-9180-569A299F3F7D}"/>
              </a:ext>
            </a:extLst>
          </p:cNvPr>
          <p:cNvSpPr/>
          <p:nvPr/>
        </p:nvSpPr>
        <p:spPr>
          <a:xfrm flipH="1">
            <a:off x="893825" y="2571564"/>
            <a:ext cx="417603" cy="0"/>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72" name="Line">
            <a:extLst>
              <a:ext uri="{FF2B5EF4-FFF2-40B4-BE49-F238E27FC236}">
                <a16:creationId xmlns:a16="http://schemas.microsoft.com/office/drawing/2014/main" id="{53033AF5-362C-4FEF-9845-E4181DDB1D99}"/>
              </a:ext>
            </a:extLst>
          </p:cNvPr>
          <p:cNvSpPr/>
          <p:nvPr/>
        </p:nvSpPr>
        <p:spPr>
          <a:xfrm flipH="1" flipV="1">
            <a:off x="1334212" y="1469901"/>
            <a:ext cx="288603" cy="298302"/>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73" name="Line">
            <a:extLst>
              <a:ext uri="{FF2B5EF4-FFF2-40B4-BE49-F238E27FC236}">
                <a16:creationId xmlns:a16="http://schemas.microsoft.com/office/drawing/2014/main" id="{4D937D56-7404-40A9-9E6E-89566A491BDF}"/>
              </a:ext>
            </a:extLst>
          </p:cNvPr>
          <p:cNvSpPr/>
          <p:nvPr/>
        </p:nvSpPr>
        <p:spPr>
          <a:xfrm flipH="1" flipV="1">
            <a:off x="1569477" y="1278442"/>
            <a:ext cx="49345" cy="477507"/>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74" name="Line">
            <a:extLst>
              <a:ext uri="{FF2B5EF4-FFF2-40B4-BE49-F238E27FC236}">
                <a16:creationId xmlns:a16="http://schemas.microsoft.com/office/drawing/2014/main" id="{70E7186A-957B-49BF-AA61-92349EB9380D}"/>
              </a:ext>
            </a:extLst>
          </p:cNvPr>
          <p:cNvSpPr/>
          <p:nvPr/>
        </p:nvSpPr>
        <p:spPr>
          <a:xfrm flipH="1" flipV="1">
            <a:off x="1132984" y="1702383"/>
            <a:ext cx="485527" cy="59494"/>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75" name="Line">
            <a:extLst>
              <a:ext uri="{FF2B5EF4-FFF2-40B4-BE49-F238E27FC236}">
                <a16:creationId xmlns:a16="http://schemas.microsoft.com/office/drawing/2014/main" id="{8AD72C87-5102-4B87-94CB-CA244357A628}"/>
              </a:ext>
            </a:extLst>
          </p:cNvPr>
          <p:cNvSpPr/>
          <p:nvPr/>
        </p:nvSpPr>
        <p:spPr>
          <a:xfrm flipH="1" flipV="1">
            <a:off x="2136222" y="1042256"/>
            <a:ext cx="297880" cy="424669"/>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76" name="Line">
            <a:extLst>
              <a:ext uri="{FF2B5EF4-FFF2-40B4-BE49-F238E27FC236}">
                <a16:creationId xmlns:a16="http://schemas.microsoft.com/office/drawing/2014/main" id="{A74CB4BF-2044-4114-9BDF-E819ECE93F51}"/>
              </a:ext>
            </a:extLst>
          </p:cNvPr>
          <p:cNvSpPr/>
          <p:nvPr/>
        </p:nvSpPr>
        <p:spPr>
          <a:xfrm flipV="1">
            <a:off x="2438095" y="1042814"/>
            <a:ext cx="303548" cy="431875"/>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77" name="Line">
            <a:extLst>
              <a:ext uri="{FF2B5EF4-FFF2-40B4-BE49-F238E27FC236}">
                <a16:creationId xmlns:a16="http://schemas.microsoft.com/office/drawing/2014/main" id="{97A700A7-66BF-4ACA-A25A-B41D18BFF249}"/>
              </a:ext>
            </a:extLst>
          </p:cNvPr>
          <p:cNvSpPr/>
          <p:nvPr/>
        </p:nvSpPr>
        <p:spPr>
          <a:xfrm flipV="1">
            <a:off x="2439211" y="1032672"/>
            <a:ext cx="0" cy="433509"/>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78" name="Line">
            <a:extLst>
              <a:ext uri="{FF2B5EF4-FFF2-40B4-BE49-F238E27FC236}">
                <a16:creationId xmlns:a16="http://schemas.microsoft.com/office/drawing/2014/main" id="{78A7AC77-C780-4610-9D69-CDA3360683FA}"/>
              </a:ext>
            </a:extLst>
          </p:cNvPr>
          <p:cNvSpPr/>
          <p:nvPr/>
        </p:nvSpPr>
        <p:spPr>
          <a:xfrm flipH="1" flipV="1">
            <a:off x="1802260" y="1936585"/>
            <a:ext cx="286089" cy="286089"/>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79" name="Line">
            <a:extLst>
              <a:ext uri="{FF2B5EF4-FFF2-40B4-BE49-F238E27FC236}">
                <a16:creationId xmlns:a16="http://schemas.microsoft.com/office/drawing/2014/main" id="{8A2A9F54-9727-45C4-BD2C-B51E61FAA078}"/>
              </a:ext>
            </a:extLst>
          </p:cNvPr>
          <p:cNvSpPr/>
          <p:nvPr/>
        </p:nvSpPr>
        <p:spPr>
          <a:xfrm flipV="1">
            <a:off x="2775786" y="1933675"/>
            <a:ext cx="291244" cy="287487"/>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80" name="Line">
            <a:extLst>
              <a:ext uri="{FF2B5EF4-FFF2-40B4-BE49-F238E27FC236}">
                <a16:creationId xmlns:a16="http://schemas.microsoft.com/office/drawing/2014/main" id="{0D24F841-D50E-49A5-9F7F-5C51FC5B1C7B}"/>
              </a:ext>
            </a:extLst>
          </p:cNvPr>
          <p:cNvSpPr/>
          <p:nvPr/>
        </p:nvSpPr>
        <p:spPr>
          <a:xfrm flipV="1">
            <a:off x="2440811" y="1721305"/>
            <a:ext cx="0" cy="380109"/>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81" name="Line">
            <a:extLst>
              <a:ext uri="{FF2B5EF4-FFF2-40B4-BE49-F238E27FC236}">
                <a16:creationId xmlns:a16="http://schemas.microsoft.com/office/drawing/2014/main" id="{4E5F4BAB-235C-4C6C-8581-EC1EA432CC37}"/>
              </a:ext>
            </a:extLst>
          </p:cNvPr>
          <p:cNvSpPr/>
          <p:nvPr/>
        </p:nvSpPr>
        <p:spPr>
          <a:xfrm flipH="1">
            <a:off x="1567392" y="2573536"/>
            <a:ext cx="417603" cy="0"/>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82" name="Line">
            <a:extLst>
              <a:ext uri="{FF2B5EF4-FFF2-40B4-BE49-F238E27FC236}">
                <a16:creationId xmlns:a16="http://schemas.microsoft.com/office/drawing/2014/main" id="{F124A2E3-A11B-47E5-821B-DE926AF6B08F}"/>
              </a:ext>
            </a:extLst>
          </p:cNvPr>
          <p:cNvSpPr/>
          <p:nvPr/>
        </p:nvSpPr>
        <p:spPr>
          <a:xfrm>
            <a:off x="2851770" y="2573536"/>
            <a:ext cx="461387" cy="0"/>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83" name="Line">
            <a:extLst>
              <a:ext uri="{FF2B5EF4-FFF2-40B4-BE49-F238E27FC236}">
                <a16:creationId xmlns:a16="http://schemas.microsoft.com/office/drawing/2014/main" id="{E55F462E-3319-4EC7-8E6B-7561DCC78108}"/>
              </a:ext>
            </a:extLst>
          </p:cNvPr>
          <p:cNvSpPr/>
          <p:nvPr/>
        </p:nvSpPr>
        <p:spPr>
          <a:xfrm>
            <a:off x="2784554" y="2920455"/>
            <a:ext cx="292733" cy="293055"/>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84" name="Line">
            <a:extLst>
              <a:ext uri="{FF2B5EF4-FFF2-40B4-BE49-F238E27FC236}">
                <a16:creationId xmlns:a16="http://schemas.microsoft.com/office/drawing/2014/main" id="{05A50396-07CB-4001-97E1-BC6B234FE881}"/>
              </a:ext>
            </a:extLst>
          </p:cNvPr>
          <p:cNvSpPr/>
          <p:nvPr/>
        </p:nvSpPr>
        <p:spPr>
          <a:xfrm flipH="1">
            <a:off x="1798742" y="2906117"/>
            <a:ext cx="296057" cy="294643"/>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85" name="Circle">
            <a:extLst>
              <a:ext uri="{FF2B5EF4-FFF2-40B4-BE49-F238E27FC236}">
                <a16:creationId xmlns:a16="http://schemas.microsoft.com/office/drawing/2014/main" id="{0C61E42B-BE95-44F3-A0B5-CC039F2CB7E3}"/>
              </a:ext>
            </a:extLst>
          </p:cNvPr>
          <p:cNvSpPr/>
          <p:nvPr/>
        </p:nvSpPr>
        <p:spPr>
          <a:xfrm rot="10800000">
            <a:off x="1927387" y="2063015"/>
            <a:ext cx="1017472" cy="1017472"/>
          </a:xfrm>
          <a:prstGeom prst="ellipse">
            <a:avLst/>
          </a:prstGeom>
          <a:solidFill>
            <a:schemeClr val="accent1"/>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86" name="Placeholder">
            <a:extLst>
              <a:ext uri="{FF2B5EF4-FFF2-40B4-BE49-F238E27FC236}">
                <a16:creationId xmlns:a16="http://schemas.microsoft.com/office/drawing/2014/main" id="{5225CBCF-3EB0-463C-87C0-77CD8537CCB1}"/>
              </a:ext>
            </a:extLst>
          </p:cNvPr>
          <p:cNvSpPr txBox="1"/>
          <p:nvPr/>
        </p:nvSpPr>
        <p:spPr>
          <a:xfrm>
            <a:off x="2042576" y="2417922"/>
            <a:ext cx="787093" cy="3462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dirty="0">
                <a:latin typeface="Heebo" pitchFamily="2" charset="-79"/>
                <a:cs typeface="Heebo" pitchFamily="2" charset="-79"/>
              </a:rPr>
              <a:t>Seu texto aqui</a:t>
            </a:r>
          </a:p>
        </p:txBody>
      </p:sp>
      <p:sp>
        <p:nvSpPr>
          <p:cNvPr id="287" name="Line">
            <a:extLst>
              <a:ext uri="{FF2B5EF4-FFF2-40B4-BE49-F238E27FC236}">
                <a16:creationId xmlns:a16="http://schemas.microsoft.com/office/drawing/2014/main" id="{1516F4D5-0364-4672-BE52-8EB107E927D8}"/>
              </a:ext>
            </a:extLst>
          </p:cNvPr>
          <p:cNvSpPr/>
          <p:nvPr/>
        </p:nvSpPr>
        <p:spPr>
          <a:xfrm flipV="1">
            <a:off x="3252805" y="1471315"/>
            <a:ext cx="275122" cy="294507"/>
          </a:xfrm>
          <a:prstGeom prst="line">
            <a:avLst/>
          </a:prstGeom>
          <a:noFill/>
          <a:ln w="25400" cap="flat">
            <a:solidFill>
              <a:schemeClr val="tx2"/>
            </a:solidFill>
            <a:prstDash val="solid"/>
            <a:miter lim="400000"/>
            <a:tailEnd type="triangle" w="med" len="med"/>
          </a:ln>
          <a:effectLst/>
        </p:spPr>
        <p:txBody>
          <a:bodyPr wrap="square" lIns="19050" tIns="19050" rIns="19050" bIns="19050" numCol="1" anchor="ctr">
            <a:noAutofit/>
          </a:bodyPr>
          <a:lstStyle/>
          <a:p>
            <a:pPr algn="ctr"/>
            <a:endParaRPr lang="pt-BR" sz="1000" b="1">
              <a:latin typeface="Heebo" pitchFamily="2" charset="-79"/>
              <a:cs typeface="Heebo" pitchFamily="2" charset="-79"/>
            </a:endParaRPr>
          </a:p>
        </p:txBody>
      </p:sp>
      <p:sp>
        <p:nvSpPr>
          <p:cNvPr id="288" name="Circle">
            <a:extLst>
              <a:ext uri="{FF2B5EF4-FFF2-40B4-BE49-F238E27FC236}">
                <a16:creationId xmlns:a16="http://schemas.microsoft.com/office/drawing/2014/main" id="{BBE3C159-CA51-47EB-B134-9F4296D6FCFD}"/>
              </a:ext>
            </a:extLst>
          </p:cNvPr>
          <p:cNvSpPr/>
          <p:nvPr/>
        </p:nvSpPr>
        <p:spPr>
          <a:xfrm>
            <a:off x="2199794" y="1243871"/>
            <a:ext cx="473799" cy="473799"/>
          </a:xfrm>
          <a:prstGeom prst="ellipse">
            <a:avLst/>
          </a:prstGeom>
          <a:solidFill>
            <a:schemeClr val="accent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89" name="Text">
            <a:extLst>
              <a:ext uri="{FF2B5EF4-FFF2-40B4-BE49-F238E27FC236}">
                <a16:creationId xmlns:a16="http://schemas.microsoft.com/office/drawing/2014/main" id="{41291BA3-B711-4DCE-8978-D86B2C0414B6}"/>
              </a:ext>
            </a:extLst>
          </p:cNvPr>
          <p:cNvSpPr/>
          <p:nvPr/>
        </p:nvSpPr>
        <p:spPr>
          <a:xfrm>
            <a:off x="2256244" y="1387902"/>
            <a:ext cx="351322"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290" name="Circle">
            <a:extLst>
              <a:ext uri="{FF2B5EF4-FFF2-40B4-BE49-F238E27FC236}">
                <a16:creationId xmlns:a16="http://schemas.microsoft.com/office/drawing/2014/main" id="{D0314ABF-1A1E-4778-9F89-4E4B0CCCAFAC}"/>
              </a:ext>
            </a:extLst>
          </p:cNvPr>
          <p:cNvSpPr/>
          <p:nvPr/>
        </p:nvSpPr>
        <p:spPr>
          <a:xfrm>
            <a:off x="2199794" y="3423004"/>
            <a:ext cx="473799" cy="473799"/>
          </a:xfrm>
          <a:prstGeom prst="ellipse">
            <a:avLst/>
          </a:prstGeom>
          <a:solidFill>
            <a:schemeClr val="accent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91" name="Text">
            <a:extLst>
              <a:ext uri="{FF2B5EF4-FFF2-40B4-BE49-F238E27FC236}">
                <a16:creationId xmlns:a16="http://schemas.microsoft.com/office/drawing/2014/main" id="{FB381999-AB0C-4456-80FE-62969C1D3EAB}"/>
              </a:ext>
            </a:extLst>
          </p:cNvPr>
          <p:cNvSpPr/>
          <p:nvPr/>
        </p:nvSpPr>
        <p:spPr>
          <a:xfrm>
            <a:off x="2256244" y="3567034"/>
            <a:ext cx="351322"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292" name="Circle">
            <a:extLst>
              <a:ext uri="{FF2B5EF4-FFF2-40B4-BE49-F238E27FC236}">
                <a16:creationId xmlns:a16="http://schemas.microsoft.com/office/drawing/2014/main" id="{AA780E1C-20C2-4FA5-B831-DEECAA217A8B}"/>
              </a:ext>
            </a:extLst>
          </p:cNvPr>
          <p:cNvSpPr/>
          <p:nvPr/>
        </p:nvSpPr>
        <p:spPr>
          <a:xfrm>
            <a:off x="3322157" y="2334851"/>
            <a:ext cx="473799" cy="473799"/>
          </a:xfrm>
          <a:prstGeom prst="ellipse">
            <a:avLst/>
          </a:prstGeom>
          <a:solidFill>
            <a:schemeClr val="accent4"/>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93" name="Text">
            <a:extLst>
              <a:ext uri="{FF2B5EF4-FFF2-40B4-BE49-F238E27FC236}">
                <a16:creationId xmlns:a16="http://schemas.microsoft.com/office/drawing/2014/main" id="{B05452B1-E7FA-472A-AFF3-3FCF9FB3C1BF}"/>
              </a:ext>
            </a:extLst>
          </p:cNvPr>
          <p:cNvSpPr/>
          <p:nvPr/>
        </p:nvSpPr>
        <p:spPr>
          <a:xfrm>
            <a:off x="3378607" y="2478882"/>
            <a:ext cx="351322"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294" name="Circle">
            <a:extLst>
              <a:ext uri="{FF2B5EF4-FFF2-40B4-BE49-F238E27FC236}">
                <a16:creationId xmlns:a16="http://schemas.microsoft.com/office/drawing/2014/main" id="{4397EFD1-B260-4926-9A8A-AEFBBF2B5054}"/>
              </a:ext>
            </a:extLst>
          </p:cNvPr>
          <p:cNvSpPr/>
          <p:nvPr/>
        </p:nvSpPr>
        <p:spPr>
          <a:xfrm>
            <a:off x="1077431" y="2334851"/>
            <a:ext cx="473799" cy="473799"/>
          </a:xfrm>
          <a:prstGeom prst="ellipse">
            <a:avLst/>
          </a:prstGeom>
          <a:solidFill>
            <a:schemeClr val="accent4"/>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95" name="Text">
            <a:extLst>
              <a:ext uri="{FF2B5EF4-FFF2-40B4-BE49-F238E27FC236}">
                <a16:creationId xmlns:a16="http://schemas.microsoft.com/office/drawing/2014/main" id="{32A8D2D7-84A0-40B4-ADDF-F0875D8ABC5F}"/>
              </a:ext>
            </a:extLst>
          </p:cNvPr>
          <p:cNvSpPr/>
          <p:nvPr/>
        </p:nvSpPr>
        <p:spPr>
          <a:xfrm>
            <a:off x="1133881" y="2478882"/>
            <a:ext cx="351322"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296" name="Circle">
            <a:extLst>
              <a:ext uri="{FF2B5EF4-FFF2-40B4-BE49-F238E27FC236}">
                <a16:creationId xmlns:a16="http://schemas.microsoft.com/office/drawing/2014/main" id="{CEED7B44-24D7-4377-AAA6-B30502E62DAE}"/>
              </a:ext>
            </a:extLst>
          </p:cNvPr>
          <p:cNvSpPr/>
          <p:nvPr/>
        </p:nvSpPr>
        <p:spPr>
          <a:xfrm>
            <a:off x="1389313" y="1528401"/>
            <a:ext cx="473799" cy="473799"/>
          </a:xfrm>
          <a:prstGeom prst="ellipse">
            <a:avLst/>
          </a:prstGeom>
          <a:solidFill>
            <a:schemeClr val="accent5"/>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97" name="Text">
            <a:extLst>
              <a:ext uri="{FF2B5EF4-FFF2-40B4-BE49-F238E27FC236}">
                <a16:creationId xmlns:a16="http://schemas.microsoft.com/office/drawing/2014/main" id="{267053CD-31D2-4356-9EE6-D8F1A3CCF349}"/>
              </a:ext>
            </a:extLst>
          </p:cNvPr>
          <p:cNvSpPr/>
          <p:nvPr/>
        </p:nvSpPr>
        <p:spPr>
          <a:xfrm>
            <a:off x="1445763" y="1672431"/>
            <a:ext cx="351322"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298" name="Circle">
            <a:extLst>
              <a:ext uri="{FF2B5EF4-FFF2-40B4-BE49-F238E27FC236}">
                <a16:creationId xmlns:a16="http://schemas.microsoft.com/office/drawing/2014/main" id="{65D8C098-19C4-4E62-A467-2C72E2A6D0F5}"/>
              </a:ext>
            </a:extLst>
          </p:cNvPr>
          <p:cNvSpPr/>
          <p:nvPr/>
        </p:nvSpPr>
        <p:spPr>
          <a:xfrm>
            <a:off x="3010275" y="1528401"/>
            <a:ext cx="473799" cy="473799"/>
          </a:xfrm>
          <a:prstGeom prst="ellipse">
            <a:avLst/>
          </a:prstGeom>
          <a:solidFill>
            <a:schemeClr val="accent3"/>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299" name="Text">
            <a:extLst>
              <a:ext uri="{FF2B5EF4-FFF2-40B4-BE49-F238E27FC236}">
                <a16:creationId xmlns:a16="http://schemas.microsoft.com/office/drawing/2014/main" id="{115E8A22-7B80-4CF9-ACD2-78BAABBCF4F9}"/>
              </a:ext>
            </a:extLst>
          </p:cNvPr>
          <p:cNvSpPr/>
          <p:nvPr/>
        </p:nvSpPr>
        <p:spPr>
          <a:xfrm>
            <a:off x="3066725" y="1672431"/>
            <a:ext cx="351322"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300" name="Circle">
            <a:extLst>
              <a:ext uri="{FF2B5EF4-FFF2-40B4-BE49-F238E27FC236}">
                <a16:creationId xmlns:a16="http://schemas.microsoft.com/office/drawing/2014/main" id="{5523C5A7-B17E-4157-9597-718B4AD70DEF}"/>
              </a:ext>
            </a:extLst>
          </p:cNvPr>
          <p:cNvSpPr/>
          <p:nvPr/>
        </p:nvSpPr>
        <p:spPr>
          <a:xfrm>
            <a:off x="1389313" y="3138474"/>
            <a:ext cx="473799" cy="473799"/>
          </a:xfrm>
          <a:prstGeom prst="ellipse">
            <a:avLst/>
          </a:prstGeom>
          <a:solidFill>
            <a:schemeClr val="accent3"/>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301" name="Text">
            <a:extLst>
              <a:ext uri="{FF2B5EF4-FFF2-40B4-BE49-F238E27FC236}">
                <a16:creationId xmlns:a16="http://schemas.microsoft.com/office/drawing/2014/main" id="{A6D832B9-72FB-4EEB-8FE2-6F95CDBB5F3B}"/>
              </a:ext>
            </a:extLst>
          </p:cNvPr>
          <p:cNvSpPr/>
          <p:nvPr/>
        </p:nvSpPr>
        <p:spPr>
          <a:xfrm>
            <a:off x="1445763" y="3282504"/>
            <a:ext cx="351322"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
        <p:nvSpPr>
          <p:cNvPr id="302" name="Circle">
            <a:extLst>
              <a:ext uri="{FF2B5EF4-FFF2-40B4-BE49-F238E27FC236}">
                <a16:creationId xmlns:a16="http://schemas.microsoft.com/office/drawing/2014/main" id="{9AD8638D-FDBA-45A8-A2DB-29C8DB4B8B0B}"/>
              </a:ext>
            </a:extLst>
          </p:cNvPr>
          <p:cNvSpPr/>
          <p:nvPr/>
        </p:nvSpPr>
        <p:spPr>
          <a:xfrm>
            <a:off x="3010275" y="3138474"/>
            <a:ext cx="473799" cy="473799"/>
          </a:xfrm>
          <a:prstGeom prst="ellipse">
            <a:avLst/>
          </a:prstGeom>
          <a:solidFill>
            <a:schemeClr val="accent5"/>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lang="pt-BR" sz="1000" b="1">
              <a:latin typeface="Heebo" pitchFamily="2" charset="-79"/>
              <a:cs typeface="Heebo" pitchFamily="2" charset="-79"/>
            </a:endParaRPr>
          </a:p>
        </p:txBody>
      </p:sp>
      <p:sp>
        <p:nvSpPr>
          <p:cNvPr id="303" name="Text">
            <a:extLst>
              <a:ext uri="{FF2B5EF4-FFF2-40B4-BE49-F238E27FC236}">
                <a16:creationId xmlns:a16="http://schemas.microsoft.com/office/drawing/2014/main" id="{37F2AF43-A673-40FE-8628-0893012D3480}"/>
              </a:ext>
            </a:extLst>
          </p:cNvPr>
          <p:cNvSpPr/>
          <p:nvPr/>
        </p:nvSpPr>
        <p:spPr>
          <a:xfrm>
            <a:off x="3066725" y="3282504"/>
            <a:ext cx="351322" cy="19236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1000" b="1">
                <a:latin typeface="Heebo" pitchFamily="2" charset="-79"/>
                <a:cs typeface="Heebo" pitchFamily="2" charset="-79"/>
              </a:rPr>
              <a:t>texto</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9" name="Rounded Rectangle"/>
          <p:cNvSpPr/>
          <p:nvPr/>
        </p:nvSpPr>
        <p:spPr>
          <a:xfrm>
            <a:off x="851496" y="783964"/>
            <a:ext cx="7433966" cy="864520"/>
          </a:xfrm>
          <a:prstGeom prst="roundRect">
            <a:avLst>
              <a:gd name="adj" fmla="val 8440"/>
            </a:avLst>
          </a:prstGeom>
          <a:solidFill>
            <a:schemeClr val="bg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4150" name="Shape"/>
          <p:cNvSpPr/>
          <p:nvPr/>
        </p:nvSpPr>
        <p:spPr>
          <a:xfrm>
            <a:off x="851446" y="784027"/>
            <a:ext cx="398859" cy="864395"/>
          </a:xfrm>
          <a:custGeom>
            <a:avLst/>
            <a:gdLst/>
            <a:ahLst/>
            <a:cxnLst>
              <a:cxn ang="0">
                <a:pos x="wd2" y="hd2"/>
              </a:cxn>
              <a:cxn ang="5400000">
                <a:pos x="wd2" y="hd2"/>
              </a:cxn>
              <a:cxn ang="10800000">
                <a:pos x="wd2" y="hd2"/>
              </a:cxn>
              <a:cxn ang="16200000">
                <a:pos x="wd2" y="hd2"/>
              </a:cxn>
            </a:cxnLst>
            <a:rect l="0" t="0" r="r" b="b"/>
            <a:pathLst>
              <a:path w="21600" h="21595" extrusionOk="0">
                <a:moveTo>
                  <a:pt x="6045" y="0"/>
                </a:moveTo>
                <a:cubicBezTo>
                  <a:pt x="4272" y="0"/>
                  <a:pt x="3208" y="-3"/>
                  <a:pt x="2499" y="134"/>
                </a:cubicBezTo>
                <a:cubicBezTo>
                  <a:pt x="1476" y="305"/>
                  <a:pt x="670" y="677"/>
                  <a:pt x="298" y="1149"/>
                </a:cubicBezTo>
                <a:cubicBezTo>
                  <a:pt x="2" y="1476"/>
                  <a:pt x="0" y="1967"/>
                  <a:pt x="0" y="2785"/>
                </a:cubicBezTo>
                <a:lnTo>
                  <a:pt x="0" y="18809"/>
                </a:lnTo>
                <a:cubicBezTo>
                  <a:pt x="0" y="19627"/>
                  <a:pt x="2" y="20118"/>
                  <a:pt x="298" y="20445"/>
                </a:cubicBezTo>
                <a:cubicBezTo>
                  <a:pt x="670" y="20917"/>
                  <a:pt x="1476" y="21289"/>
                  <a:pt x="2499" y="21460"/>
                </a:cubicBezTo>
                <a:cubicBezTo>
                  <a:pt x="3208" y="21597"/>
                  <a:pt x="4272" y="21594"/>
                  <a:pt x="6045" y="21594"/>
                </a:cubicBezTo>
                <a:lnTo>
                  <a:pt x="21600" y="21594"/>
                </a:lnTo>
                <a:lnTo>
                  <a:pt x="21600" y="0"/>
                </a:lnTo>
                <a:lnTo>
                  <a:pt x="6045" y="0"/>
                </a:lnTo>
                <a:close/>
              </a:path>
            </a:pathLst>
          </a:custGeom>
          <a:solidFill>
            <a:schemeClr val="accent1"/>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4151" name="Placeholder"/>
          <p:cNvSpPr txBox="1"/>
          <p:nvPr/>
        </p:nvSpPr>
        <p:spPr>
          <a:xfrm rot="16200000">
            <a:off x="635273" y="1127738"/>
            <a:ext cx="826443"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Medium"/>
                <a:ea typeface="DM Sans Medium"/>
                <a:cs typeface="DM Sans Medium"/>
                <a:sym typeface="DM Sans Medium"/>
              </a:defRPr>
            </a:lvl1pPr>
          </a:lstStyle>
          <a:p>
            <a:pPr algn="ctr"/>
            <a:r>
              <a:rPr lang="pt-BR" sz="900" b="1" dirty="0">
                <a:latin typeface="Heebo" pitchFamily="2" charset="-79"/>
                <a:cs typeface="Heebo" pitchFamily="2" charset="-79"/>
              </a:rPr>
              <a:t>Seu texto aqui</a:t>
            </a:r>
            <a:endParaRPr sz="900" b="1" dirty="0">
              <a:latin typeface="Heebo" pitchFamily="2" charset="-79"/>
              <a:cs typeface="Heebo" pitchFamily="2" charset="-79"/>
            </a:endParaRPr>
          </a:p>
        </p:txBody>
      </p:sp>
      <p:sp>
        <p:nvSpPr>
          <p:cNvPr id="4153" name="Rounded Rectangle"/>
          <p:cNvSpPr/>
          <p:nvPr/>
        </p:nvSpPr>
        <p:spPr>
          <a:xfrm>
            <a:off x="851496" y="1686054"/>
            <a:ext cx="7433966" cy="864520"/>
          </a:xfrm>
          <a:prstGeom prst="roundRect">
            <a:avLst>
              <a:gd name="adj" fmla="val 8440"/>
            </a:avLst>
          </a:prstGeom>
          <a:solidFill>
            <a:schemeClr val="bg2"/>
          </a:solidFill>
          <a:ln w="12700" cap="flat">
            <a:noFill/>
            <a:miter lim="400000"/>
          </a:ln>
          <a:effectLst/>
        </p:spPr>
        <p:txBody>
          <a:bodyPr wrap="square" lIns="0" tIns="0" rIns="0" bIns="0" numCol="1" anchor="ctr">
            <a:noAutofit/>
          </a:bodyPr>
          <a:lstStyle/>
          <a:p>
            <a:pPr algn="ctr" defTabSz="573264"/>
            <a:endParaRPr sz="900" b="1">
              <a:solidFill>
                <a:srgbClr val="FFFFFF"/>
              </a:solidFill>
              <a:latin typeface="Heebo" pitchFamily="2" charset="-79"/>
              <a:cs typeface="Heebo" pitchFamily="2" charset="-79"/>
            </a:endParaRPr>
          </a:p>
        </p:txBody>
      </p:sp>
      <p:sp>
        <p:nvSpPr>
          <p:cNvPr id="4154" name="Shape"/>
          <p:cNvSpPr/>
          <p:nvPr/>
        </p:nvSpPr>
        <p:spPr>
          <a:xfrm>
            <a:off x="851446" y="1686117"/>
            <a:ext cx="398859" cy="864395"/>
          </a:xfrm>
          <a:custGeom>
            <a:avLst/>
            <a:gdLst/>
            <a:ahLst/>
            <a:cxnLst>
              <a:cxn ang="0">
                <a:pos x="wd2" y="hd2"/>
              </a:cxn>
              <a:cxn ang="5400000">
                <a:pos x="wd2" y="hd2"/>
              </a:cxn>
              <a:cxn ang="10800000">
                <a:pos x="wd2" y="hd2"/>
              </a:cxn>
              <a:cxn ang="16200000">
                <a:pos x="wd2" y="hd2"/>
              </a:cxn>
            </a:cxnLst>
            <a:rect l="0" t="0" r="r" b="b"/>
            <a:pathLst>
              <a:path w="21600" h="21595" extrusionOk="0">
                <a:moveTo>
                  <a:pt x="6045" y="0"/>
                </a:moveTo>
                <a:cubicBezTo>
                  <a:pt x="4272" y="0"/>
                  <a:pt x="3208" y="-3"/>
                  <a:pt x="2499" y="134"/>
                </a:cubicBezTo>
                <a:cubicBezTo>
                  <a:pt x="1476" y="305"/>
                  <a:pt x="670" y="677"/>
                  <a:pt x="298" y="1149"/>
                </a:cubicBezTo>
                <a:cubicBezTo>
                  <a:pt x="2" y="1476"/>
                  <a:pt x="0" y="1967"/>
                  <a:pt x="0" y="2785"/>
                </a:cubicBezTo>
                <a:lnTo>
                  <a:pt x="0" y="18809"/>
                </a:lnTo>
                <a:cubicBezTo>
                  <a:pt x="0" y="19627"/>
                  <a:pt x="2" y="20118"/>
                  <a:pt x="298" y="20445"/>
                </a:cubicBezTo>
                <a:cubicBezTo>
                  <a:pt x="670" y="20917"/>
                  <a:pt x="1476" y="21289"/>
                  <a:pt x="2499" y="21460"/>
                </a:cubicBezTo>
                <a:cubicBezTo>
                  <a:pt x="3208" y="21597"/>
                  <a:pt x="4272" y="21594"/>
                  <a:pt x="6045" y="21594"/>
                </a:cubicBezTo>
                <a:lnTo>
                  <a:pt x="21600" y="21594"/>
                </a:lnTo>
                <a:lnTo>
                  <a:pt x="21600" y="0"/>
                </a:lnTo>
                <a:lnTo>
                  <a:pt x="6045" y="0"/>
                </a:lnTo>
                <a:close/>
              </a:path>
            </a:pathLst>
          </a:custGeom>
          <a:solidFill>
            <a:schemeClr val="accent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4155" name="Placeholder"/>
          <p:cNvSpPr txBox="1"/>
          <p:nvPr/>
        </p:nvSpPr>
        <p:spPr>
          <a:xfrm rot="16200000">
            <a:off x="635273" y="2029828"/>
            <a:ext cx="826443"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Medium"/>
                <a:ea typeface="DM Sans Medium"/>
                <a:cs typeface="DM Sans Medium"/>
                <a:sym typeface="DM Sans Medium"/>
              </a:defRPr>
            </a:lvl1pPr>
          </a:lstStyle>
          <a:p>
            <a:pPr algn="ctr"/>
            <a:r>
              <a:rPr lang="pt-BR" sz="900" b="1" dirty="0">
                <a:latin typeface="Heebo" pitchFamily="2" charset="-79"/>
                <a:cs typeface="Heebo" pitchFamily="2" charset="-79"/>
              </a:rPr>
              <a:t>Seu texto aqui</a:t>
            </a:r>
            <a:endParaRPr sz="900" b="1" dirty="0">
              <a:latin typeface="Heebo" pitchFamily="2" charset="-79"/>
              <a:cs typeface="Heebo" pitchFamily="2" charset="-79"/>
            </a:endParaRPr>
          </a:p>
        </p:txBody>
      </p:sp>
      <p:sp>
        <p:nvSpPr>
          <p:cNvPr id="4157" name="Rounded Rectangle"/>
          <p:cNvSpPr/>
          <p:nvPr/>
        </p:nvSpPr>
        <p:spPr>
          <a:xfrm>
            <a:off x="851496" y="2588144"/>
            <a:ext cx="7433966" cy="864520"/>
          </a:xfrm>
          <a:prstGeom prst="roundRect">
            <a:avLst>
              <a:gd name="adj" fmla="val 8440"/>
            </a:avLst>
          </a:prstGeom>
          <a:solidFill>
            <a:schemeClr val="bg2"/>
          </a:solidFill>
          <a:ln w="12700" cap="flat">
            <a:noFill/>
            <a:miter lim="400000"/>
          </a:ln>
          <a:effectLst/>
        </p:spPr>
        <p:txBody>
          <a:bodyPr wrap="square" lIns="0" tIns="0" rIns="0" bIns="0" numCol="1" anchor="ctr">
            <a:noAutofit/>
          </a:bodyPr>
          <a:lstStyle/>
          <a:p>
            <a:pPr algn="ctr" defTabSz="573264"/>
            <a:endParaRPr sz="900" b="1">
              <a:solidFill>
                <a:srgbClr val="FFFFFF"/>
              </a:solidFill>
              <a:latin typeface="Heebo" pitchFamily="2" charset="-79"/>
              <a:cs typeface="Heebo" pitchFamily="2" charset="-79"/>
            </a:endParaRPr>
          </a:p>
        </p:txBody>
      </p:sp>
      <p:sp>
        <p:nvSpPr>
          <p:cNvPr id="4158" name="Shape"/>
          <p:cNvSpPr/>
          <p:nvPr/>
        </p:nvSpPr>
        <p:spPr>
          <a:xfrm>
            <a:off x="851446" y="2588207"/>
            <a:ext cx="398859" cy="864395"/>
          </a:xfrm>
          <a:custGeom>
            <a:avLst/>
            <a:gdLst/>
            <a:ahLst/>
            <a:cxnLst>
              <a:cxn ang="0">
                <a:pos x="wd2" y="hd2"/>
              </a:cxn>
              <a:cxn ang="5400000">
                <a:pos x="wd2" y="hd2"/>
              </a:cxn>
              <a:cxn ang="10800000">
                <a:pos x="wd2" y="hd2"/>
              </a:cxn>
              <a:cxn ang="16200000">
                <a:pos x="wd2" y="hd2"/>
              </a:cxn>
            </a:cxnLst>
            <a:rect l="0" t="0" r="r" b="b"/>
            <a:pathLst>
              <a:path w="21600" h="21595" extrusionOk="0">
                <a:moveTo>
                  <a:pt x="6045" y="0"/>
                </a:moveTo>
                <a:cubicBezTo>
                  <a:pt x="4272" y="0"/>
                  <a:pt x="3208" y="-3"/>
                  <a:pt x="2499" y="134"/>
                </a:cubicBezTo>
                <a:cubicBezTo>
                  <a:pt x="1476" y="305"/>
                  <a:pt x="670" y="677"/>
                  <a:pt x="298" y="1149"/>
                </a:cubicBezTo>
                <a:cubicBezTo>
                  <a:pt x="2" y="1476"/>
                  <a:pt x="0" y="1967"/>
                  <a:pt x="0" y="2785"/>
                </a:cubicBezTo>
                <a:lnTo>
                  <a:pt x="0" y="18809"/>
                </a:lnTo>
                <a:cubicBezTo>
                  <a:pt x="0" y="19627"/>
                  <a:pt x="2" y="20118"/>
                  <a:pt x="298" y="20445"/>
                </a:cubicBezTo>
                <a:cubicBezTo>
                  <a:pt x="670" y="20917"/>
                  <a:pt x="1476" y="21289"/>
                  <a:pt x="2499" y="21460"/>
                </a:cubicBezTo>
                <a:cubicBezTo>
                  <a:pt x="3208" y="21597"/>
                  <a:pt x="4272" y="21594"/>
                  <a:pt x="6045" y="21594"/>
                </a:cubicBezTo>
                <a:lnTo>
                  <a:pt x="21600" y="21594"/>
                </a:lnTo>
                <a:lnTo>
                  <a:pt x="21600" y="0"/>
                </a:lnTo>
                <a:lnTo>
                  <a:pt x="6045" y="0"/>
                </a:lnTo>
                <a:close/>
              </a:path>
            </a:pathLst>
          </a:custGeom>
          <a:solidFill>
            <a:schemeClr val="accent3"/>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4159" name="Placeholder"/>
          <p:cNvSpPr txBox="1"/>
          <p:nvPr/>
        </p:nvSpPr>
        <p:spPr>
          <a:xfrm rot="16200000">
            <a:off x="635273" y="2931918"/>
            <a:ext cx="826443"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Medium"/>
                <a:ea typeface="DM Sans Medium"/>
                <a:cs typeface="DM Sans Medium"/>
                <a:sym typeface="DM Sans Medium"/>
              </a:defRPr>
            </a:lvl1pPr>
          </a:lstStyle>
          <a:p>
            <a:pPr algn="ctr"/>
            <a:r>
              <a:rPr lang="pt-BR" sz="900" b="1" dirty="0">
                <a:latin typeface="Heebo" pitchFamily="2" charset="-79"/>
                <a:cs typeface="Heebo" pitchFamily="2" charset="-79"/>
              </a:rPr>
              <a:t>Seu texto aqui</a:t>
            </a:r>
            <a:endParaRPr sz="900" b="1" dirty="0">
              <a:latin typeface="Heebo" pitchFamily="2" charset="-79"/>
              <a:cs typeface="Heebo" pitchFamily="2" charset="-79"/>
            </a:endParaRPr>
          </a:p>
        </p:txBody>
      </p:sp>
      <p:sp>
        <p:nvSpPr>
          <p:cNvPr id="4161" name="Rounded Rectangle"/>
          <p:cNvSpPr/>
          <p:nvPr/>
        </p:nvSpPr>
        <p:spPr>
          <a:xfrm>
            <a:off x="851496" y="3490235"/>
            <a:ext cx="7433966" cy="864520"/>
          </a:xfrm>
          <a:prstGeom prst="roundRect">
            <a:avLst>
              <a:gd name="adj" fmla="val 8440"/>
            </a:avLst>
          </a:prstGeom>
          <a:solidFill>
            <a:schemeClr val="bg2"/>
          </a:solidFill>
          <a:ln w="12700" cap="flat">
            <a:noFill/>
            <a:miter lim="400000"/>
          </a:ln>
          <a:effectLst/>
        </p:spPr>
        <p:txBody>
          <a:bodyPr wrap="square" lIns="0" tIns="0" rIns="0" bIns="0" numCol="1" anchor="ctr">
            <a:noAutofit/>
          </a:bodyPr>
          <a:lstStyle/>
          <a:p>
            <a:pPr algn="ctr" defTabSz="573264"/>
            <a:endParaRPr sz="900" b="1">
              <a:solidFill>
                <a:srgbClr val="FFFFFF"/>
              </a:solidFill>
              <a:latin typeface="Heebo" pitchFamily="2" charset="-79"/>
              <a:cs typeface="Heebo" pitchFamily="2" charset="-79"/>
            </a:endParaRPr>
          </a:p>
        </p:txBody>
      </p:sp>
      <p:sp>
        <p:nvSpPr>
          <p:cNvPr id="4162" name="Shape"/>
          <p:cNvSpPr/>
          <p:nvPr/>
        </p:nvSpPr>
        <p:spPr>
          <a:xfrm>
            <a:off x="851446" y="3490297"/>
            <a:ext cx="398859" cy="864395"/>
          </a:xfrm>
          <a:custGeom>
            <a:avLst/>
            <a:gdLst/>
            <a:ahLst/>
            <a:cxnLst>
              <a:cxn ang="0">
                <a:pos x="wd2" y="hd2"/>
              </a:cxn>
              <a:cxn ang="5400000">
                <a:pos x="wd2" y="hd2"/>
              </a:cxn>
              <a:cxn ang="10800000">
                <a:pos x="wd2" y="hd2"/>
              </a:cxn>
              <a:cxn ang="16200000">
                <a:pos x="wd2" y="hd2"/>
              </a:cxn>
            </a:cxnLst>
            <a:rect l="0" t="0" r="r" b="b"/>
            <a:pathLst>
              <a:path w="21600" h="21595" extrusionOk="0">
                <a:moveTo>
                  <a:pt x="6045" y="0"/>
                </a:moveTo>
                <a:cubicBezTo>
                  <a:pt x="4272" y="0"/>
                  <a:pt x="3208" y="-3"/>
                  <a:pt x="2499" y="134"/>
                </a:cubicBezTo>
                <a:cubicBezTo>
                  <a:pt x="1476" y="305"/>
                  <a:pt x="670" y="677"/>
                  <a:pt x="298" y="1149"/>
                </a:cubicBezTo>
                <a:cubicBezTo>
                  <a:pt x="2" y="1476"/>
                  <a:pt x="0" y="1967"/>
                  <a:pt x="0" y="2785"/>
                </a:cubicBezTo>
                <a:lnTo>
                  <a:pt x="0" y="18809"/>
                </a:lnTo>
                <a:cubicBezTo>
                  <a:pt x="0" y="19627"/>
                  <a:pt x="2" y="20118"/>
                  <a:pt x="298" y="20445"/>
                </a:cubicBezTo>
                <a:cubicBezTo>
                  <a:pt x="670" y="20917"/>
                  <a:pt x="1476" y="21289"/>
                  <a:pt x="2499" y="21460"/>
                </a:cubicBezTo>
                <a:cubicBezTo>
                  <a:pt x="3208" y="21597"/>
                  <a:pt x="4272" y="21594"/>
                  <a:pt x="6045" y="21594"/>
                </a:cubicBezTo>
                <a:lnTo>
                  <a:pt x="21600" y="21594"/>
                </a:lnTo>
                <a:lnTo>
                  <a:pt x="21600" y="0"/>
                </a:lnTo>
                <a:lnTo>
                  <a:pt x="6045" y="0"/>
                </a:lnTo>
                <a:close/>
              </a:path>
            </a:pathLst>
          </a:custGeom>
          <a:solidFill>
            <a:schemeClr val="accent4"/>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4163" name="Placeholder"/>
          <p:cNvSpPr txBox="1"/>
          <p:nvPr/>
        </p:nvSpPr>
        <p:spPr>
          <a:xfrm rot="16200000">
            <a:off x="635273" y="3834009"/>
            <a:ext cx="826443"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Medium"/>
                <a:ea typeface="DM Sans Medium"/>
                <a:cs typeface="DM Sans Medium"/>
                <a:sym typeface="DM Sans Medium"/>
              </a:defRPr>
            </a:lvl1pPr>
          </a:lstStyle>
          <a:p>
            <a:pPr algn="ctr"/>
            <a:r>
              <a:rPr lang="pt-BR" sz="900" b="1" dirty="0">
                <a:latin typeface="Heebo" pitchFamily="2" charset="-79"/>
                <a:cs typeface="Heebo" pitchFamily="2" charset="-79"/>
              </a:rPr>
              <a:t>Seu texto aqui</a:t>
            </a:r>
            <a:endParaRPr sz="900" b="1" dirty="0">
              <a:latin typeface="Heebo" pitchFamily="2" charset="-79"/>
              <a:cs typeface="Heebo" pitchFamily="2" charset="-79"/>
            </a:endParaRPr>
          </a:p>
        </p:txBody>
      </p:sp>
      <p:sp>
        <p:nvSpPr>
          <p:cNvPr id="4165" name="Line"/>
          <p:cNvSpPr/>
          <p:nvPr/>
        </p:nvSpPr>
        <p:spPr>
          <a:xfrm flipV="1">
            <a:off x="1858243" y="1404954"/>
            <a:ext cx="565302" cy="711324"/>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166" name="Line"/>
          <p:cNvSpPr/>
          <p:nvPr/>
        </p:nvSpPr>
        <p:spPr>
          <a:xfrm>
            <a:off x="1858243" y="2120141"/>
            <a:ext cx="557389" cy="725091"/>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167" name="Line"/>
          <p:cNvSpPr/>
          <p:nvPr/>
        </p:nvSpPr>
        <p:spPr>
          <a:xfrm flipV="1">
            <a:off x="2979018" y="1217753"/>
            <a:ext cx="196322"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168" name="Line"/>
          <p:cNvSpPr/>
          <p:nvPr/>
        </p:nvSpPr>
        <p:spPr>
          <a:xfrm>
            <a:off x="2979018" y="3018875"/>
            <a:ext cx="196322"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169" name="Line"/>
          <p:cNvSpPr/>
          <p:nvPr/>
        </p:nvSpPr>
        <p:spPr>
          <a:xfrm>
            <a:off x="2728193" y="1227278"/>
            <a:ext cx="522082" cy="671935"/>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170" name="Line"/>
          <p:cNvSpPr/>
          <p:nvPr/>
        </p:nvSpPr>
        <p:spPr>
          <a:xfrm>
            <a:off x="2731368" y="3033852"/>
            <a:ext cx="522082" cy="671935"/>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171" name="Line"/>
          <p:cNvSpPr/>
          <p:nvPr/>
        </p:nvSpPr>
        <p:spPr>
          <a:xfrm flipV="1">
            <a:off x="3809186" y="1217753"/>
            <a:ext cx="196322"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172" name="Line"/>
          <p:cNvSpPr/>
          <p:nvPr/>
        </p:nvSpPr>
        <p:spPr>
          <a:xfrm>
            <a:off x="3809186" y="2118314"/>
            <a:ext cx="196322"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173" name="Line"/>
          <p:cNvSpPr/>
          <p:nvPr/>
        </p:nvSpPr>
        <p:spPr>
          <a:xfrm>
            <a:off x="3809186" y="3018875"/>
            <a:ext cx="196322"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174" name="Line"/>
          <p:cNvSpPr/>
          <p:nvPr/>
        </p:nvSpPr>
        <p:spPr>
          <a:xfrm flipV="1">
            <a:off x="4644025" y="2118314"/>
            <a:ext cx="1013932"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175" name="Line"/>
          <p:cNvSpPr/>
          <p:nvPr/>
        </p:nvSpPr>
        <p:spPr>
          <a:xfrm flipV="1">
            <a:off x="4355100" y="1236755"/>
            <a:ext cx="1313399" cy="865684"/>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176" name="Line"/>
          <p:cNvSpPr/>
          <p:nvPr/>
        </p:nvSpPr>
        <p:spPr>
          <a:xfrm flipV="1">
            <a:off x="4645687" y="3018875"/>
            <a:ext cx="1013932"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177" name="Line"/>
          <p:cNvSpPr/>
          <p:nvPr/>
        </p:nvSpPr>
        <p:spPr>
          <a:xfrm>
            <a:off x="6033369" y="3046553"/>
            <a:ext cx="522082" cy="671935"/>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178" name="Line"/>
          <p:cNvSpPr/>
          <p:nvPr/>
        </p:nvSpPr>
        <p:spPr>
          <a:xfrm>
            <a:off x="6299798" y="3018875"/>
            <a:ext cx="196322"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179" name="Line"/>
          <p:cNvSpPr/>
          <p:nvPr/>
        </p:nvSpPr>
        <p:spPr>
          <a:xfrm>
            <a:off x="7126065" y="3021933"/>
            <a:ext cx="196322"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180" name="Line"/>
          <p:cNvSpPr/>
          <p:nvPr/>
        </p:nvSpPr>
        <p:spPr>
          <a:xfrm>
            <a:off x="6294039" y="2121548"/>
            <a:ext cx="196322"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181" name="Line"/>
          <p:cNvSpPr/>
          <p:nvPr/>
        </p:nvSpPr>
        <p:spPr>
          <a:xfrm>
            <a:off x="7120306" y="2124605"/>
            <a:ext cx="196323"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182" name="Line"/>
          <p:cNvSpPr/>
          <p:nvPr/>
        </p:nvSpPr>
        <p:spPr>
          <a:xfrm>
            <a:off x="6877918" y="3046553"/>
            <a:ext cx="522083" cy="671935"/>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183" name="Line"/>
          <p:cNvSpPr/>
          <p:nvPr/>
        </p:nvSpPr>
        <p:spPr>
          <a:xfrm>
            <a:off x="6299798" y="1227278"/>
            <a:ext cx="196322"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184" name="Line"/>
          <p:cNvSpPr/>
          <p:nvPr/>
        </p:nvSpPr>
        <p:spPr>
          <a:xfrm flipV="1">
            <a:off x="6790325" y="1533271"/>
            <a:ext cx="708661" cy="546943"/>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185" name="Circle"/>
          <p:cNvSpPr/>
          <p:nvPr/>
        </p:nvSpPr>
        <p:spPr>
          <a:xfrm rot="10800000">
            <a:off x="1526096" y="1792738"/>
            <a:ext cx="651153" cy="651153"/>
          </a:xfrm>
          <a:prstGeom prst="ellipse">
            <a:avLst/>
          </a:prstGeom>
          <a:solidFill>
            <a:schemeClr val="accent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solidFill>
                <a:schemeClr val="bg1"/>
              </a:solidFill>
              <a:latin typeface="Heebo" pitchFamily="2" charset="-79"/>
              <a:cs typeface="Heebo" pitchFamily="2" charset="-79"/>
            </a:endParaRPr>
          </a:p>
        </p:txBody>
      </p:sp>
      <p:sp>
        <p:nvSpPr>
          <p:cNvPr id="4186" name="Text"/>
          <p:cNvSpPr/>
          <p:nvPr/>
        </p:nvSpPr>
        <p:spPr>
          <a:xfrm>
            <a:off x="1547988" y="2025445"/>
            <a:ext cx="607369" cy="17697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solidFill>
                  <a:schemeClr val="bg1"/>
                </a:solidFill>
                <a:latin typeface="Heebo" pitchFamily="2" charset="-79"/>
                <a:cs typeface="Heebo" pitchFamily="2" charset="-79"/>
              </a:rPr>
              <a:t>texto</a:t>
            </a:r>
            <a:endParaRPr sz="900" b="1" dirty="0">
              <a:solidFill>
                <a:schemeClr val="bg1"/>
              </a:solidFill>
              <a:latin typeface="Heebo" pitchFamily="2" charset="-79"/>
              <a:cs typeface="Heebo" pitchFamily="2" charset="-79"/>
            </a:endParaRPr>
          </a:p>
        </p:txBody>
      </p:sp>
      <p:sp>
        <p:nvSpPr>
          <p:cNvPr id="4188" name="Circle"/>
          <p:cNvSpPr/>
          <p:nvPr/>
        </p:nvSpPr>
        <p:spPr>
          <a:xfrm rot="10800000">
            <a:off x="2355225" y="890647"/>
            <a:ext cx="651153" cy="651153"/>
          </a:xfrm>
          <a:prstGeom prst="ellipse">
            <a:avLst/>
          </a:prstGeom>
          <a:solidFill>
            <a:schemeClr val="accent1"/>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solidFill>
                <a:schemeClr val="bg1"/>
              </a:solidFill>
              <a:latin typeface="Heebo" pitchFamily="2" charset="-79"/>
              <a:cs typeface="Heebo" pitchFamily="2" charset="-79"/>
            </a:endParaRPr>
          </a:p>
        </p:txBody>
      </p:sp>
      <p:sp>
        <p:nvSpPr>
          <p:cNvPr id="4189" name="Text"/>
          <p:cNvSpPr/>
          <p:nvPr/>
        </p:nvSpPr>
        <p:spPr>
          <a:xfrm>
            <a:off x="2377117" y="1123355"/>
            <a:ext cx="607369" cy="17697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solidFill>
                  <a:schemeClr val="bg1"/>
                </a:solidFill>
                <a:latin typeface="Heebo" pitchFamily="2" charset="-79"/>
                <a:cs typeface="Heebo" pitchFamily="2" charset="-79"/>
              </a:rPr>
              <a:t>texto</a:t>
            </a:r>
            <a:endParaRPr sz="900" b="1" dirty="0">
              <a:solidFill>
                <a:schemeClr val="bg1"/>
              </a:solidFill>
              <a:latin typeface="Heebo" pitchFamily="2" charset="-79"/>
              <a:cs typeface="Heebo" pitchFamily="2" charset="-79"/>
            </a:endParaRPr>
          </a:p>
        </p:txBody>
      </p:sp>
      <p:sp>
        <p:nvSpPr>
          <p:cNvPr id="4191" name="Circle"/>
          <p:cNvSpPr/>
          <p:nvPr/>
        </p:nvSpPr>
        <p:spPr>
          <a:xfrm rot="10800000">
            <a:off x="2355225" y="2694828"/>
            <a:ext cx="651153" cy="651153"/>
          </a:xfrm>
          <a:prstGeom prst="ellipse">
            <a:avLst/>
          </a:prstGeom>
          <a:solidFill>
            <a:schemeClr val="accent3"/>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solidFill>
                <a:schemeClr val="bg1"/>
              </a:solidFill>
              <a:latin typeface="Heebo" pitchFamily="2" charset="-79"/>
              <a:cs typeface="Heebo" pitchFamily="2" charset="-79"/>
            </a:endParaRPr>
          </a:p>
        </p:txBody>
      </p:sp>
      <p:sp>
        <p:nvSpPr>
          <p:cNvPr id="4192" name="Text"/>
          <p:cNvSpPr/>
          <p:nvPr/>
        </p:nvSpPr>
        <p:spPr>
          <a:xfrm>
            <a:off x="2377116" y="2927535"/>
            <a:ext cx="607370" cy="17697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solidFill>
                  <a:schemeClr val="bg1"/>
                </a:solidFill>
                <a:latin typeface="Heebo" pitchFamily="2" charset="-79"/>
                <a:cs typeface="Heebo" pitchFamily="2" charset="-79"/>
              </a:rPr>
              <a:t>texto</a:t>
            </a:r>
            <a:endParaRPr sz="900" b="1" dirty="0">
              <a:solidFill>
                <a:schemeClr val="bg1"/>
              </a:solidFill>
              <a:latin typeface="Heebo" pitchFamily="2" charset="-79"/>
              <a:cs typeface="Heebo" pitchFamily="2" charset="-79"/>
            </a:endParaRPr>
          </a:p>
        </p:txBody>
      </p:sp>
      <p:sp>
        <p:nvSpPr>
          <p:cNvPr id="4195" name="Circle"/>
          <p:cNvSpPr/>
          <p:nvPr/>
        </p:nvSpPr>
        <p:spPr>
          <a:xfrm rot="10800000">
            <a:off x="3184353" y="1792738"/>
            <a:ext cx="651153" cy="651153"/>
          </a:xfrm>
          <a:prstGeom prst="ellipse">
            <a:avLst/>
          </a:prstGeom>
          <a:solidFill>
            <a:schemeClr val="accent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solidFill>
                <a:schemeClr val="bg1"/>
              </a:solidFill>
              <a:latin typeface="Heebo" pitchFamily="2" charset="-79"/>
              <a:cs typeface="Heebo" pitchFamily="2" charset="-79"/>
            </a:endParaRPr>
          </a:p>
        </p:txBody>
      </p:sp>
      <p:sp>
        <p:nvSpPr>
          <p:cNvPr id="4196" name="Text"/>
          <p:cNvSpPr txBox="1"/>
          <p:nvPr/>
        </p:nvSpPr>
        <p:spPr>
          <a:xfrm>
            <a:off x="3206245" y="2025445"/>
            <a:ext cx="607370"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solidFill>
                  <a:schemeClr val="bg1"/>
                </a:solidFill>
                <a:latin typeface="Heebo" pitchFamily="2" charset="-79"/>
                <a:cs typeface="Heebo" pitchFamily="2" charset="-79"/>
              </a:rPr>
              <a:t>texto</a:t>
            </a:r>
            <a:endParaRPr sz="900" b="1" dirty="0">
              <a:solidFill>
                <a:schemeClr val="bg1"/>
              </a:solidFill>
              <a:latin typeface="Heebo" pitchFamily="2" charset="-79"/>
              <a:cs typeface="Heebo" pitchFamily="2" charset="-79"/>
            </a:endParaRPr>
          </a:p>
        </p:txBody>
      </p:sp>
      <p:sp>
        <p:nvSpPr>
          <p:cNvPr id="4198" name="Circle"/>
          <p:cNvSpPr/>
          <p:nvPr/>
        </p:nvSpPr>
        <p:spPr>
          <a:xfrm rot="10800000">
            <a:off x="3184353" y="890647"/>
            <a:ext cx="651153" cy="651153"/>
          </a:xfrm>
          <a:prstGeom prst="ellipse">
            <a:avLst/>
          </a:prstGeom>
          <a:solidFill>
            <a:schemeClr val="accent1"/>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solidFill>
                <a:schemeClr val="bg1"/>
              </a:solidFill>
              <a:latin typeface="Heebo" pitchFamily="2" charset="-79"/>
              <a:cs typeface="Heebo" pitchFamily="2" charset="-79"/>
            </a:endParaRPr>
          </a:p>
        </p:txBody>
      </p:sp>
      <p:sp>
        <p:nvSpPr>
          <p:cNvPr id="4199" name="Text"/>
          <p:cNvSpPr txBox="1"/>
          <p:nvPr/>
        </p:nvSpPr>
        <p:spPr>
          <a:xfrm>
            <a:off x="3206245" y="1123355"/>
            <a:ext cx="607369"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solidFill>
                  <a:schemeClr val="bg1"/>
                </a:solidFill>
                <a:latin typeface="Heebo" pitchFamily="2" charset="-79"/>
                <a:cs typeface="Heebo" pitchFamily="2" charset="-79"/>
              </a:rPr>
              <a:t>texto</a:t>
            </a:r>
            <a:endParaRPr sz="900" b="1" dirty="0">
              <a:solidFill>
                <a:schemeClr val="bg1"/>
              </a:solidFill>
              <a:latin typeface="Heebo" pitchFamily="2" charset="-79"/>
              <a:cs typeface="Heebo" pitchFamily="2" charset="-79"/>
            </a:endParaRPr>
          </a:p>
        </p:txBody>
      </p:sp>
      <p:sp>
        <p:nvSpPr>
          <p:cNvPr id="4201" name="Circle"/>
          <p:cNvSpPr/>
          <p:nvPr/>
        </p:nvSpPr>
        <p:spPr>
          <a:xfrm rot="10800000">
            <a:off x="3184353" y="2694828"/>
            <a:ext cx="651153" cy="651153"/>
          </a:xfrm>
          <a:prstGeom prst="ellipse">
            <a:avLst/>
          </a:prstGeom>
          <a:solidFill>
            <a:schemeClr val="accent3"/>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solidFill>
                <a:schemeClr val="bg1"/>
              </a:solidFill>
              <a:latin typeface="Heebo" pitchFamily="2" charset="-79"/>
              <a:cs typeface="Heebo" pitchFamily="2" charset="-79"/>
            </a:endParaRPr>
          </a:p>
        </p:txBody>
      </p:sp>
      <p:sp>
        <p:nvSpPr>
          <p:cNvPr id="4202" name="Text"/>
          <p:cNvSpPr txBox="1"/>
          <p:nvPr/>
        </p:nvSpPr>
        <p:spPr>
          <a:xfrm>
            <a:off x="3206245" y="2927535"/>
            <a:ext cx="607370"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solidFill>
                  <a:schemeClr val="bg1"/>
                </a:solidFill>
                <a:latin typeface="Heebo" pitchFamily="2" charset="-79"/>
                <a:cs typeface="Heebo" pitchFamily="2" charset="-79"/>
              </a:rPr>
              <a:t>texto</a:t>
            </a:r>
            <a:endParaRPr sz="900" b="1" dirty="0">
              <a:solidFill>
                <a:schemeClr val="bg1"/>
              </a:solidFill>
              <a:latin typeface="Heebo" pitchFamily="2" charset="-79"/>
              <a:cs typeface="Heebo" pitchFamily="2" charset="-79"/>
            </a:endParaRPr>
          </a:p>
        </p:txBody>
      </p:sp>
      <p:sp>
        <p:nvSpPr>
          <p:cNvPr id="4204" name="Circle"/>
          <p:cNvSpPr/>
          <p:nvPr/>
        </p:nvSpPr>
        <p:spPr>
          <a:xfrm rot="10800000">
            <a:off x="3184353" y="3596918"/>
            <a:ext cx="651153" cy="651153"/>
          </a:xfrm>
          <a:prstGeom prst="ellipse">
            <a:avLst/>
          </a:prstGeom>
          <a:solidFill>
            <a:schemeClr val="accent4"/>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solidFill>
                <a:schemeClr val="bg1"/>
              </a:solidFill>
              <a:latin typeface="Heebo" pitchFamily="2" charset="-79"/>
              <a:cs typeface="Heebo" pitchFamily="2" charset="-79"/>
            </a:endParaRPr>
          </a:p>
        </p:txBody>
      </p:sp>
      <p:sp>
        <p:nvSpPr>
          <p:cNvPr id="4205" name="Text"/>
          <p:cNvSpPr txBox="1"/>
          <p:nvPr/>
        </p:nvSpPr>
        <p:spPr>
          <a:xfrm>
            <a:off x="3206245" y="3829626"/>
            <a:ext cx="607370"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solidFill>
                  <a:schemeClr val="bg1"/>
                </a:solidFill>
                <a:latin typeface="Heebo" pitchFamily="2" charset="-79"/>
                <a:cs typeface="Heebo" pitchFamily="2" charset="-79"/>
              </a:rPr>
              <a:t>texto</a:t>
            </a:r>
            <a:endParaRPr sz="900" b="1" dirty="0">
              <a:solidFill>
                <a:schemeClr val="bg1"/>
              </a:solidFill>
              <a:latin typeface="Heebo" pitchFamily="2" charset="-79"/>
              <a:cs typeface="Heebo" pitchFamily="2" charset="-79"/>
            </a:endParaRPr>
          </a:p>
        </p:txBody>
      </p:sp>
      <p:sp>
        <p:nvSpPr>
          <p:cNvPr id="4208" name="Circle"/>
          <p:cNvSpPr/>
          <p:nvPr/>
        </p:nvSpPr>
        <p:spPr>
          <a:xfrm rot="10800000">
            <a:off x="4013482" y="1792738"/>
            <a:ext cx="651153" cy="651153"/>
          </a:xfrm>
          <a:prstGeom prst="ellipse">
            <a:avLst/>
          </a:prstGeom>
          <a:solidFill>
            <a:schemeClr val="accent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solidFill>
                <a:schemeClr val="bg1"/>
              </a:solidFill>
              <a:latin typeface="Heebo" pitchFamily="2" charset="-79"/>
              <a:cs typeface="Heebo" pitchFamily="2" charset="-79"/>
            </a:endParaRPr>
          </a:p>
        </p:txBody>
      </p:sp>
      <p:sp>
        <p:nvSpPr>
          <p:cNvPr id="4209" name="Text"/>
          <p:cNvSpPr txBox="1"/>
          <p:nvPr/>
        </p:nvSpPr>
        <p:spPr>
          <a:xfrm>
            <a:off x="4035373" y="2025446"/>
            <a:ext cx="607369"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solidFill>
                  <a:schemeClr val="bg1"/>
                </a:solidFill>
                <a:latin typeface="Heebo" pitchFamily="2" charset="-79"/>
                <a:cs typeface="Heebo" pitchFamily="2" charset="-79"/>
              </a:rPr>
              <a:t>texto</a:t>
            </a:r>
            <a:endParaRPr sz="900" b="1" dirty="0">
              <a:solidFill>
                <a:schemeClr val="bg1"/>
              </a:solidFill>
              <a:latin typeface="Heebo" pitchFamily="2" charset="-79"/>
              <a:cs typeface="Heebo" pitchFamily="2" charset="-79"/>
            </a:endParaRPr>
          </a:p>
        </p:txBody>
      </p:sp>
      <p:sp>
        <p:nvSpPr>
          <p:cNvPr id="4211" name="Circle"/>
          <p:cNvSpPr/>
          <p:nvPr/>
        </p:nvSpPr>
        <p:spPr>
          <a:xfrm rot="10800000">
            <a:off x="4013482" y="890648"/>
            <a:ext cx="651153" cy="651153"/>
          </a:xfrm>
          <a:prstGeom prst="ellipse">
            <a:avLst/>
          </a:prstGeom>
          <a:solidFill>
            <a:schemeClr val="accent1"/>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solidFill>
                <a:schemeClr val="bg1"/>
              </a:solidFill>
              <a:latin typeface="Heebo" pitchFamily="2" charset="-79"/>
              <a:cs typeface="Heebo" pitchFamily="2" charset="-79"/>
            </a:endParaRPr>
          </a:p>
        </p:txBody>
      </p:sp>
      <p:sp>
        <p:nvSpPr>
          <p:cNvPr id="4212" name="Text"/>
          <p:cNvSpPr txBox="1"/>
          <p:nvPr/>
        </p:nvSpPr>
        <p:spPr>
          <a:xfrm>
            <a:off x="4035374" y="1123355"/>
            <a:ext cx="607369"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solidFill>
                  <a:schemeClr val="bg1"/>
                </a:solidFill>
                <a:latin typeface="Heebo" pitchFamily="2" charset="-79"/>
                <a:cs typeface="Heebo" pitchFamily="2" charset="-79"/>
              </a:rPr>
              <a:t>texto</a:t>
            </a:r>
            <a:endParaRPr sz="900" b="1" dirty="0">
              <a:solidFill>
                <a:schemeClr val="bg1"/>
              </a:solidFill>
              <a:latin typeface="Heebo" pitchFamily="2" charset="-79"/>
              <a:cs typeface="Heebo" pitchFamily="2" charset="-79"/>
            </a:endParaRPr>
          </a:p>
        </p:txBody>
      </p:sp>
      <p:sp>
        <p:nvSpPr>
          <p:cNvPr id="4214" name="Circle"/>
          <p:cNvSpPr/>
          <p:nvPr/>
        </p:nvSpPr>
        <p:spPr>
          <a:xfrm rot="10800000">
            <a:off x="4013482" y="2694828"/>
            <a:ext cx="651153" cy="651153"/>
          </a:xfrm>
          <a:prstGeom prst="ellipse">
            <a:avLst/>
          </a:prstGeom>
          <a:solidFill>
            <a:schemeClr val="accent3"/>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solidFill>
                <a:schemeClr val="bg1"/>
              </a:solidFill>
              <a:latin typeface="Heebo" pitchFamily="2" charset="-79"/>
              <a:cs typeface="Heebo" pitchFamily="2" charset="-79"/>
            </a:endParaRPr>
          </a:p>
        </p:txBody>
      </p:sp>
      <p:sp>
        <p:nvSpPr>
          <p:cNvPr id="4215" name="Text"/>
          <p:cNvSpPr txBox="1"/>
          <p:nvPr/>
        </p:nvSpPr>
        <p:spPr>
          <a:xfrm>
            <a:off x="4035373" y="2927535"/>
            <a:ext cx="607369"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solidFill>
                  <a:schemeClr val="bg1"/>
                </a:solidFill>
                <a:latin typeface="Heebo" pitchFamily="2" charset="-79"/>
                <a:cs typeface="Heebo" pitchFamily="2" charset="-79"/>
              </a:rPr>
              <a:t>texto</a:t>
            </a:r>
            <a:endParaRPr sz="900" b="1" dirty="0">
              <a:solidFill>
                <a:schemeClr val="bg1"/>
              </a:solidFill>
              <a:latin typeface="Heebo" pitchFamily="2" charset="-79"/>
              <a:cs typeface="Heebo" pitchFamily="2" charset="-79"/>
            </a:endParaRPr>
          </a:p>
        </p:txBody>
      </p:sp>
      <p:sp>
        <p:nvSpPr>
          <p:cNvPr id="4217" name="Circle"/>
          <p:cNvSpPr/>
          <p:nvPr/>
        </p:nvSpPr>
        <p:spPr>
          <a:xfrm rot="10800000">
            <a:off x="5671739" y="1792738"/>
            <a:ext cx="651153" cy="651153"/>
          </a:xfrm>
          <a:prstGeom prst="ellipse">
            <a:avLst/>
          </a:prstGeom>
          <a:solidFill>
            <a:schemeClr val="accent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solidFill>
                <a:schemeClr val="bg1"/>
              </a:solidFill>
              <a:latin typeface="Heebo" pitchFamily="2" charset="-79"/>
              <a:cs typeface="Heebo" pitchFamily="2" charset="-79"/>
            </a:endParaRPr>
          </a:p>
        </p:txBody>
      </p:sp>
      <p:sp>
        <p:nvSpPr>
          <p:cNvPr id="4218" name="Text"/>
          <p:cNvSpPr/>
          <p:nvPr/>
        </p:nvSpPr>
        <p:spPr>
          <a:xfrm>
            <a:off x="5693631" y="2025445"/>
            <a:ext cx="607370" cy="17697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solidFill>
                  <a:schemeClr val="bg1"/>
                </a:solidFill>
                <a:latin typeface="Heebo" pitchFamily="2" charset="-79"/>
                <a:cs typeface="Heebo" pitchFamily="2" charset="-79"/>
              </a:rPr>
              <a:t>texto</a:t>
            </a:r>
            <a:endParaRPr sz="900" b="1" dirty="0">
              <a:solidFill>
                <a:schemeClr val="bg1"/>
              </a:solidFill>
              <a:latin typeface="Heebo" pitchFamily="2" charset="-79"/>
              <a:cs typeface="Heebo" pitchFamily="2" charset="-79"/>
            </a:endParaRPr>
          </a:p>
        </p:txBody>
      </p:sp>
      <p:sp>
        <p:nvSpPr>
          <p:cNvPr id="4220" name="Circle"/>
          <p:cNvSpPr/>
          <p:nvPr/>
        </p:nvSpPr>
        <p:spPr>
          <a:xfrm rot="10800000">
            <a:off x="5671739" y="890647"/>
            <a:ext cx="651153" cy="651153"/>
          </a:xfrm>
          <a:prstGeom prst="ellipse">
            <a:avLst/>
          </a:prstGeom>
          <a:solidFill>
            <a:schemeClr val="accent1"/>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solidFill>
                <a:schemeClr val="bg1"/>
              </a:solidFill>
              <a:latin typeface="Heebo" pitchFamily="2" charset="-79"/>
              <a:cs typeface="Heebo" pitchFamily="2" charset="-79"/>
            </a:endParaRPr>
          </a:p>
        </p:txBody>
      </p:sp>
      <p:sp>
        <p:nvSpPr>
          <p:cNvPr id="4221" name="Text"/>
          <p:cNvSpPr/>
          <p:nvPr/>
        </p:nvSpPr>
        <p:spPr>
          <a:xfrm>
            <a:off x="5693631" y="1123355"/>
            <a:ext cx="607370" cy="17697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solidFill>
                  <a:schemeClr val="bg1"/>
                </a:solidFill>
                <a:latin typeface="Heebo" pitchFamily="2" charset="-79"/>
                <a:cs typeface="Heebo" pitchFamily="2" charset="-79"/>
              </a:rPr>
              <a:t>texto</a:t>
            </a:r>
            <a:endParaRPr sz="900" b="1" dirty="0">
              <a:solidFill>
                <a:schemeClr val="bg1"/>
              </a:solidFill>
              <a:latin typeface="Heebo" pitchFamily="2" charset="-79"/>
              <a:cs typeface="Heebo" pitchFamily="2" charset="-79"/>
            </a:endParaRPr>
          </a:p>
        </p:txBody>
      </p:sp>
      <p:sp>
        <p:nvSpPr>
          <p:cNvPr id="4223" name="Circle"/>
          <p:cNvSpPr/>
          <p:nvPr/>
        </p:nvSpPr>
        <p:spPr>
          <a:xfrm rot="10800000">
            <a:off x="5671739" y="2694828"/>
            <a:ext cx="651153" cy="651153"/>
          </a:xfrm>
          <a:prstGeom prst="ellipse">
            <a:avLst/>
          </a:prstGeom>
          <a:solidFill>
            <a:schemeClr val="accent3"/>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solidFill>
                <a:schemeClr val="bg1"/>
              </a:solidFill>
              <a:latin typeface="Heebo" pitchFamily="2" charset="-79"/>
              <a:cs typeface="Heebo" pitchFamily="2" charset="-79"/>
            </a:endParaRPr>
          </a:p>
        </p:txBody>
      </p:sp>
      <p:sp>
        <p:nvSpPr>
          <p:cNvPr id="4224" name="Text"/>
          <p:cNvSpPr/>
          <p:nvPr/>
        </p:nvSpPr>
        <p:spPr>
          <a:xfrm>
            <a:off x="5693631" y="2927535"/>
            <a:ext cx="607370" cy="17697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solidFill>
                  <a:schemeClr val="bg1"/>
                </a:solidFill>
                <a:latin typeface="Heebo" pitchFamily="2" charset="-79"/>
                <a:cs typeface="Heebo" pitchFamily="2" charset="-79"/>
              </a:rPr>
              <a:t>texto</a:t>
            </a:r>
            <a:endParaRPr sz="900" b="1" dirty="0">
              <a:solidFill>
                <a:schemeClr val="bg1"/>
              </a:solidFill>
              <a:latin typeface="Heebo" pitchFamily="2" charset="-79"/>
              <a:cs typeface="Heebo" pitchFamily="2" charset="-79"/>
            </a:endParaRPr>
          </a:p>
        </p:txBody>
      </p:sp>
      <p:sp>
        <p:nvSpPr>
          <p:cNvPr id="4227" name="Circle"/>
          <p:cNvSpPr/>
          <p:nvPr/>
        </p:nvSpPr>
        <p:spPr>
          <a:xfrm rot="10800000">
            <a:off x="6500868" y="1792738"/>
            <a:ext cx="651153" cy="651153"/>
          </a:xfrm>
          <a:prstGeom prst="ellipse">
            <a:avLst/>
          </a:prstGeom>
          <a:solidFill>
            <a:schemeClr val="accent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solidFill>
                <a:schemeClr val="bg1"/>
              </a:solidFill>
              <a:latin typeface="Heebo" pitchFamily="2" charset="-79"/>
              <a:cs typeface="Heebo" pitchFamily="2" charset="-79"/>
            </a:endParaRPr>
          </a:p>
        </p:txBody>
      </p:sp>
      <p:sp>
        <p:nvSpPr>
          <p:cNvPr id="4228" name="Text"/>
          <p:cNvSpPr txBox="1"/>
          <p:nvPr/>
        </p:nvSpPr>
        <p:spPr>
          <a:xfrm>
            <a:off x="6522759" y="2025445"/>
            <a:ext cx="607370"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solidFill>
                  <a:schemeClr val="bg1"/>
                </a:solidFill>
                <a:latin typeface="Heebo" pitchFamily="2" charset="-79"/>
                <a:cs typeface="Heebo" pitchFamily="2" charset="-79"/>
              </a:rPr>
              <a:t>texto</a:t>
            </a:r>
            <a:endParaRPr sz="900" b="1" dirty="0">
              <a:solidFill>
                <a:schemeClr val="bg1"/>
              </a:solidFill>
              <a:latin typeface="Heebo" pitchFamily="2" charset="-79"/>
              <a:cs typeface="Heebo" pitchFamily="2" charset="-79"/>
            </a:endParaRPr>
          </a:p>
        </p:txBody>
      </p:sp>
      <p:sp>
        <p:nvSpPr>
          <p:cNvPr id="4230" name="Circle"/>
          <p:cNvSpPr/>
          <p:nvPr/>
        </p:nvSpPr>
        <p:spPr>
          <a:xfrm rot="10800000">
            <a:off x="6500868" y="890647"/>
            <a:ext cx="651153" cy="651153"/>
          </a:xfrm>
          <a:prstGeom prst="ellipse">
            <a:avLst/>
          </a:prstGeom>
          <a:solidFill>
            <a:schemeClr val="accent1"/>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solidFill>
                <a:schemeClr val="bg1"/>
              </a:solidFill>
              <a:latin typeface="Heebo" pitchFamily="2" charset="-79"/>
              <a:cs typeface="Heebo" pitchFamily="2" charset="-79"/>
            </a:endParaRPr>
          </a:p>
        </p:txBody>
      </p:sp>
      <p:sp>
        <p:nvSpPr>
          <p:cNvPr id="4231" name="Text"/>
          <p:cNvSpPr txBox="1"/>
          <p:nvPr/>
        </p:nvSpPr>
        <p:spPr>
          <a:xfrm>
            <a:off x="6522760" y="1123355"/>
            <a:ext cx="607369"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solidFill>
                  <a:schemeClr val="bg1"/>
                </a:solidFill>
                <a:latin typeface="Heebo" pitchFamily="2" charset="-79"/>
                <a:cs typeface="Heebo" pitchFamily="2" charset="-79"/>
              </a:rPr>
              <a:t>texto</a:t>
            </a:r>
            <a:endParaRPr sz="900" b="1" dirty="0">
              <a:solidFill>
                <a:schemeClr val="bg1"/>
              </a:solidFill>
              <a:latin typeface="Heebo" pitchFamily="2" charset="-79"/>
              <a:cs typeface="Heebo" pitchFamily="2" charset="-79"/>
            </a:endParaRPr>
          </a:p>
        </p:txBody>
      </p:sp>
      <p:sp>
        <p:nvSpPr>
          <p:cNvPr id="4233" name="Circle"/>
          <p:cNvSpPr/>
          <p:nvPr/>
        </p:nvSpPr>
        <p:spPr>
          <a:xfrm rot="10800000">
            <a:off x="6500868" y="2694828"/>
            <a:ext cx="651153" cy="651153"/>
          </a:xfrm>
          <a:prstGeom prst="ellipse">
            <a:avLst/>
          </a:prstGeom>
          <a:solidFill>
            <a:schemeClr val="accent3"/>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solidFill>
                <a:schemeClr val="bg1"/>
              </a:solidFill>
              <a:latin typeface="Heebo" pitchFamily="2" charset="-79"/>
              <a:cs typeface="Heebo" pitchFamily="2" charset="-79"/>
            </a:endParaRPr>
          </a:p>
        </p:txBody>
      </p:sp>
      <p:sp>
        <p:nvSpPr>
          <p:cNvPr id="4234" name="Text"/>
          <p:cNvSpPr txBox="1"/>
          <p:nvPr/>
        </p:nvSpPr>
        <p:spPr>
          <a:xfrm>
            <a:off x="6522759" y="2927535"/>
            <a:ext cx="607370"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solidFill>
                  <a:schemeClr val="bg1"/>
                </a:solidFill>
                <a:latin typeface="Heebo" pitchFamily="2" charset="-79"/>
                <a:cs typeface="Heebo" pitchFamily="2" charset="-79"/>
              </a:rPr>
              <a:t>texto</a:t>
            </a:r>
            <a:endParaRPr sz="900" b="1" dirty="0">
              <a:solidFill>
                <a:schemeClr val="bg1"/>
              </a:solidFill>
              <a:latin typeface="Heebo" pitchFamily="2" charset="-79"/>
              <a:cs typeface="Heebo" pitchFamily="2" charset="-79"/>
            </a:endParaRPr>
          </a:p>
        </p:txBody>
      </p:sp>
      <p:sp>
        <p:nvSpPr>
          <p:cNvPr id="4236" name="Circle"/>
          <p:cNvSpPr/>
          <p:nvPr/>
        </p:nvSpPr>
        <p:spPr>
          <a:xfrm rot="10800000">
            <a:off x="6500868" y="3596918"/>
            <a:ext cx="651153" cy="651153"/>
          </a:xfrm>
          <a:prstGeom prst="ellipse">
            <a:avLst/>
          </a:prstGeom>
          <a:solidFill>
            <a:schemeClr val="accent4"/>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solidFill>
                <a:schemeClr val="bg1"/>
              </a:solidFill>
              <a:latin typeface="Heebo" pitchFamily="2" charset="-79"/>
              <a:cs typeface="Heebo" pitchFamily="2" charset="-79"/>
            </a:endParaRPr>
          </a:p>
        </p:txBody>
      </p:sp>
      <p:sp>
        <p:nvSpPr>
          <p:cNvPr id="4237" name="Text"/>
          <p:cNvSpPr txBox="1"/>
          <p:nvPr/>
        </p:nvSpPr>
        <p:spPr>
          <a:xfrm>
            <a:off x="6522759" y="3829626"/>
            <a:ext cx="607370"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solidFill>
                  <a:schemeClr val="bg1"/>
                </a:solidFill>
                <a:latin typeface="Heebo" pitchFamily="2" charset="-79"/>
                <a:cs typeface="Heebo" pitchFamily="2" charset="-79"/>
              </a:rPr>
              <a:t>texto</a:t>
            </a:r>
            <a:endParaRPr sz="900" b="1" dirty="0">
              <a:solidFill>
                <a:schemeClr val="bg1"/>
              </a:solidFill>
              <a:latin typeface="Heebo" pitchFamily="2" charset="-79"/>
              <a:cs typeface="Heebo" pitchFamily="2" charset="-79"/>
            </a:endParaRPr>
          </a:p>
        </p:txBody>
      </p:sp>
      <p:sp>
        <p:nvSpPr>
          <p:cNvPr id="4240" name="Circle"/>
          <p:cNvSpPr/>
          <p:nvPr/>
        </p:nvSpPr>
        <p:spPr>
          <a:xfrm rot="10800000">
            <a:off x="7329996" y="1792738"/>
            <a:ext cx="651153" cy="651153"/>
          </a:xfrm>
          <a:prstGeom prst="ellipse">
            <a:avLst/>
          </a:prstGeom>
          <a:solidFill>
            <a:schemeClr val="accent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solidFill>
                <a:schemeClr val="bg1"/>
              </a:solidFill>
              <a:latin typeface="Heebo" pitchFamily="2" charset="-79"/>
              <a:cs typeface="Heebo" pitchFamily="2" charset="-79"/>
            </a:endParaRPr>
          </a:p>
        </p:txBody>
      </p:sp>
      <p:sp>
        <p:nvSpPr>
          <p:cNvPr id="4241" name="Text"/>
          <p:cNvSpPr txBox="1"/>
          <p:nvPr/>
        </p:nvSpPr>
        <p:spPr>
          <a:xfrm>
            <a:off x="7351888" y="2025445"/>
            <a:ext cx="607370"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solidFill>
                  <a:schemeClr val="bg1"/>
                </a:solidFill>
                <a:latin typeface="Heebo" pitchFamily="2" charset="-79"/>
                <a:cs typeface="Heebo" pitchFamily="2" charset="-79"/>
              </a:rPr>
              <a:t>texto</a:t>
            </a:r>
            <a:endParaRPr sz="900" b="1" dirty="0">
              <a:solidFill>
                <a:schemeClr val="bg1"/>
              </a:solidFill>
              <a:latin typeface="Heebo" pitchFamily="2" charset="-79"/>
              <a:cs typeface="Heebo" pitchFamily="2" charset="-79"/>
            </a:endParaRPr>
          </a:p>
        </p:txBody>
      </p:sp>
      <p:sp>
        <p:nvSpPr>
          <p:cNvPr id="4243" name="Circle"/>
          <p:cNvSpPr/>
          <p:nvPr/>
        </p:nvSpPr>
        <p:spPr>
          <a:xfrm rot="10800000">
            <a:off x="7329996" y="890647"/>
            <a:ext cx="651153" cy="651153"/>
          </a:xfrm>
          <a:prstGeom prst="ellipse">
            <a:avLst/>
          </a:prstGeom>
          <a:solidFill>
            <a:schemeClr val="accent1"/>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solidFill>
                <a:schemeClr val="bg1"/>
              </a:solidFill>
              <a:latin typeface="Heebo" pitchFamily="2" charset="-79"/>
              <a:cs typeface="Heebo" pitchFamily="2" charset="-79"/>
            </a:endParaRPr>
          </a:p>
        </p:txBody>
      </p:sp>
      <p:sp>
        <p:nvSpPr>
          <p:cNvPr id="4244" name="Text"/>
          <p:cNvSpPr txBox="1"/>
          <p:nvPr/>
        </p:nvSpPr>
        <p:spPr>
          <a:xfrm>
            <a:off x="7351888" y="1123355"/>
            <a:ext cx="607369"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solidFill>
                  <a:schemeClr val="bg1"/>
                </a:solidFill>
                <a:latin typeface="Heebo" pitchFamily="2" charset="-79"/>
                <a:cs typeface="Heebo" pitchFamily="2" charset="-79"/>
              </a:rPr>
              <a:t>texto</a:t>
            </a:r>
            <a:endParaRPr sz="900" b="1" dirty="0">
              <a:solidFill>
                <a:schemeClr val="bg1"/>
              </a:solidFill>
              <a:latin typeface="Heebo" pitchFamily="2" charset="-79"/>
              <a:cs typeface="Heebo" pitchFamily="2" charset="-79"/>
            </a:endParaRPr>
          </a:p>
        </p:txBody>
      </p:sp>
      <p:sp>
        <p:nvSpPr>
          <p:cNvPr id="4246" name="Circle"/>
          <p:cNvSpPr/>
          <p:nvPr/>
        </p:nvSpPr>
        <p:spPr>
          <a:xfrm rot="10800000">
            <a:off x="7329996" y="2694828"/>
            <a:ext cx="651153" cy="651153"/>
          </a:xfrm>
          <a:prstGeom prst="ellipse">
            <a:avLst/>
          </a:prstGeom>
          <a:solidFill>
            <a:schemeClr val="accent3"/>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solidFill>
                <a:schemeClr val="bg1"/>
              </a:solidFill>
              <a:latin typeface="Heebo" pitchFamily="2" charset="-79"/>
              <a:cs typeface="Heebo" pitchFamily="2" charset="-79"/>
            </a:endParaRPr>
          </a:p>
        </p:txBody>
      </p:sp>
      <p:sp>
        <p:nvSpPr>
          <p:cNvPr id="4247" name="Text"/>
          <p:cNvSpPr txBox="1"/>
          <p:nvPr/>
        </p:nvSpPr>
        <p:spPr>
          <a:xfrm>
            <a:off x="7351888" y="2927535"/>
            <a:ext cx="607370"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solidFill>
                  <a:schemeClr val="bg1"/>
                </a:solidFill>
                <a:latin typeface="Heebo" pitchFamily="2" charset="-79"/>
                <a:cs typeface="Heebo" pitchFamily="2" charset="-79"/>
              </a:rPr>
              <a:t>texto</a:t>
            </a:r>
            <a:endParaRPr sz="900" b="1" dirty="0">
              <a:solidFill>
                <a:schemeClr val="bg1"/>
              </a:solidFill>
              <a:latin typeface="Heebo" pitchFamily="2" charset="-79"/>
              <a:cs typeface="Heebo" pitchFamily="2" charset="-79"/>
            </a:endParaRPr>
          </a:p>
        </p:txBody>
      </p:sp>
      <p:sp>
        <p:nvSpPr>
          <p:cNvPr id="4249" name="Circle"/>
          <p:cNvSpPr/>
          <p:nvPr/>
        </p:nvSpPr>
        <p:spPr>
          <a:xfrm rot="10800000">
            <a:off x="7329996" y="3596918"/>
            <a:ext cx="651153" cy="651153"/>
          </a:xfrm>
          <a:prstGeom prst="ellipse">
            <a:avLst/>
          </a:prstGeom>
          <a:solidFill>
            <a:schemeClr val="accent4"/>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solidFill>
                <a:schemeClr val="bg1"/>
              </a:solidFill>
              <a:latin typeface="Heebo" pitchFamily="2" charset="-79"/>
              <a:cs typeface="Heebo" pitchFamily="2" charset="-79"/>
            </a:endParaRPr>
          </a:p>
        </p:txBody>
      </p:sp>
      <p:sp>
        <p:nvSpPr>
          <p:cNvPr id="4250" name="Text"/>
          <p:cNvSpPr txBox="1"/>
          <p:nvPr/>
        </p:nvSpPr>
        <p:spPr>
          <a:xfrm>
            <a:off x="7351888" y="3829626"/>
            <a:ext cx="607370"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solidFill>
                  <a:schemeClr val="bg1"/>
                </a:solidFill>
                <a:latin typeface="Heebo" pitchFamily="2" charset="-79"/>
                <a:cs typeface="Heebo" pitchFamily="2" charset="-79"/>
              </a:rPr>
              <a:t>texto</a:t>
            </a:r>
            <a:endParaRPr sz="900" b="1" dirty="0">
              <a:solidFill>
                <a:schemeClr val="bg1"/>
              </a:solidFill>
              <a:latin typeface="Heebo" pitchFamily="2" charset="-79"/>
              <a:cs typeface="Heebo" pitchFamily="2" charset="-79"/>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Cantos Arredondados 2">
            <a:extLst>
              <a:ext uri="{FF2B5EF4-FFF2-40B4-BE49-F238E27FC236}">
                <a16:creationId xmlns:a16="http://schemas.microsoft.com/office/drawing/2014/main" id="{9CBD6166-E8EF-4B50-9C8A-1217FFE2B286}"/>
              </a:ext>
            </a:extLst>
          </p:cNvPr>
          <p:cNvSpPr/>
          <p:nvPr/>
        </p:nvSpPr>
        <p:spPr>
          <a:xfrm>
            <a:off x="1073785" y="1029852"/>
            <a:ext cx="968893" cy="351341"/>
          </a:xfrm>
          <a:prstGeom prst="roundRect">
            <a:avLst>
              <a:gd name="adj" fmla="val 50000"/>
            </a:avLst>
          </a:prstGeom>
          <a:solidFill>
            <a:srgbClr val="9BCD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chemeClr val="bg1"/>
                </a:solidFill>
                <a:effectLst/>
                <a:uLnTx/>
                <a:uFillTx/>
                <a:latin typeface="Heebo" pitchFamily="2" charset="-79"/>
                <a:cs typeface="Heebo" pitchFamily="2" charset="-79"/>
              </a:rPr>
              <a:t>ITEM AQUI</a:t>
            </a:r>
          </a:p>
        </p:txBody>
      </p:sp>
      <p:cxnSp>
        <p:nvCxnSpPr>
          <p:cNvPr id="10" name="Conector de Seta Reta 9">
            <a:extLst>
              <a:ext uri="{FF2B5EF4-FFF2-40B4-BE49-F238E27FC236}">
                <a16:creationId xmlns:a16="http://schemas.microsoft.com/office/drawing/2014/main" id="{4C91EF49-3FF8-45DC-8B9A-4904A7D82065}"/>
              </a:ext>
            </a:extLst>
          </p:cNvPr>
          <p:cNvCxnSpPr>
            <a:cxnSpLocks/>
          </p:cNvCxnSpPr>
          <p:nvPr/>
        </p:nvCxnSpPr>
        <p:spPr>
          <a:xfrm flipV="1">
            <a:off x="2142238" y="1205521"/>
            <a:ext cx="331974"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F17D84C4-CE63-444C-9F3B-42A38EDC71E3}"/>
              </a:ext>
            </a:extLst>
          </p:cNvPr>
          <p:cNvSpPr/>
          <p:nvPr/>
        </p:nvSpPr>
        <p:spPr>
          <a:xfrm>
            <a:off x="4048934" y="1029852"/>
            <a:ext cx="968893" cy="351341"/>
          </a:xfrm>
          <a:prstGeom prst="roundRect">
            <a:avLst>
              <a:gd name="adj" fmla="val 50000"/>
            </a:avLst>
          </a:prstGeom>
          <a:solidFill>
            <a:srgbClr val="239E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chemeClr val="bg1"/>
                </a:solidFill>
                <a:effectLst/>
                <a:uLnTx/>
                <a:uFillTx/>
                <a:latin typeface="Heebo" pitchFamily="2" charset="-79"/>
                <a:cs typeface="Heebo" pitchFamily="2" charset="-79"/>
              </a:rPr>
              <a:t>ITEM AQUI</a:t>
            </a:r>
          </a:p>
        </p:txBody>
      </p:sp>
      <p:cxnSp>
        <p:nvCxnSpPr>
          <p:cNvPr id="16" name="Conector de Seta Reta 15">
            <a:extLst>
              <a:ext uri="{FF2B5EF4-FFF2-40B4-BE49-F238E27FC236}">
                <a16:creationId xmlns:a16="http://schemas.microsoft.com/office/drawing/2014/main" id="{DD7DF73D-D9C9-4A3F-BB59-59B6CFBFEA85}"/>
              </a:ext>
            </a:extLst>
          </p:cNvPr>
          <p:cNvCxnSpPr>
            <a:cxnSpLocks/>
          </p:cNvCxnSpPr>
          <p:nvPr/>
        </p:nvCxnSpPr>
        <p:spPr>
          <a:xfrm flipV="1">
            <a:off x="3635758" y="1205521"/>
            <a:ext cx="331974"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7" name="Retângulo: Cantos Arredondados 16">
            <a:extLst>
              <a:ext uri="{FF2B5EF4-FFF2-40B4-BE49-F238E27FC236}">
                <a16:creationId xmlns:a16="http://schemas.microsoft.com/office/drawing/2014/main" id="{3167E733-4FBA-4EF6-8915-586F3D3D3682}"/>
              </a:ext>
            </a:extLst>
          </p:cNvPr>
          <p:cNvSpPr/>
          <p:nvPr/>
        </p:nvSpPr>
        <p:spPr>
          <a:xfrm>
            <a:off x="2570538" y="1029852"/>
            <a:ext cx="968893" cy="351341"/>
          </a:xfrm>
          <a:prstGeom prst="roundRect">
            <a:avLst>
              <a:gd name="adj" fmla="val 50000"/>
            </a:avLst>
          </a:prstGeom>
          <a:solidFill>
            <a:srgbClr val="66B4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chemeClr val="bg1"/>
                </a:solidFill>
                <a:effectLst/>
                <a:uLnTx/>
                <a:uFillTx/>
                <a:latin typeface="Heebo" pitchFamily="2" charset="-79"/>
                <a:cs typeface="Heebo" pitchFamily="2" charset="-79"/>
              </a:rPr>
              <a:t>ITEM AQUI</a:t>
            </a:r>
          </a:p>
        </p:txBody>
      </p:sp>
      <p:cxnSp>
        <p:nvCxnSpPr>
          <p:cNvPr id="18" name="Conector de Seta Reta 17">
            <a:extLst>
              <a:ext uri="{FF2B5EF4-FFF2-40B4-BE49-F238E27FC236}">
                <a16:creationId xmlns:a16="http://schemas.microsoft.com/office/drawing/2014/main" id="{BB0B8885-C782-4B80-B746-50389BFE0D19}"/>
              </a:ext>
            </a:extLst>
          </p:cNvPr>
          <p:cNvCxnSpPr>
            <a:cxnSpLocks/>
          </p:cNvCxnSpPr>
          <p:nvPr/>
        </p:nvCxnSpPr>
        <p:spPr>
          <a:xfrm flipV="1">
            <a:off x="5135745" y="1205521"/>
            <a:ext cx="331974"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Retângulo: Cantos Arredondados 18">
            <a:extLst>
              <a:ext uri="{FF2B5EF4-FFF2-40B4-BE49-F238E27FC236}">
                <a16:creationId xmlns:a16="http://schemas.microsoft.com/office/drawing/2014/main" id="{25B9D1F4-B275-478E-A678-7DF4D8EBB46A}"/>
              </a:ext>
            </a:extLst>
          </p:cNvPr>
          <p:cNvSpPr/>
          <p:nvPr/>
        </p:nvSpPr>
        <p:spPr>
          <a:xfrm>
            <a:off x="5567279" y="1029852"/>
            <a:ext cx="968893" cy="351341"/>
          </a:xfrm>
          <a:prstGeom prst="roundRect">
            <a:avLst>
              <a:gd name="adj" fmla="val 50000"/>
            </a:avLst>
          </a:prstGeom>
          <a:solidFill>
            <a:srgbClr val="005D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chemeClr val="bg1"/>
                </a:solidFill>
                <a:effectLst/>
                <a:uLnTx/>
                <a:uFillTx/>
                <a:latin typeface="Heebo" pitchFamily="2" charset="-79"/>
                <a:cs typeface="Heebo" pitchFamily="2" charset="-79"/>
              </a:rPr>
              <a:t>ITEM AQUI</a:t>
            </a:r>
          </a:p>
        </p:txBody>
      </p:sp>
      <p:cxnSp>
        <p:nvCxnSpPr>
          <p:cNvPr id="20" name="Conector de Seta Reta 19">
            <a:extLst>
              <a:ext uri="{FF2B5EF4-FFF2-40B4-BE49-F238E27FC236}">
                <a16:creationId xmlns:a16="http://schemas.microsoft.com/office/drawing/2014/main" id="{F893DB91-2C73-4FA7-8590-2C1657AD1AAF}"/>
              </a:ext>
            </a:extLst>
          </p:cNvPr>
          <p:cNvCxnSpPr>
            <a:cxnSpLocks/>
          </p:cNvCxnSpPr>
          <p:nvPr/>
        </p:nvCxnSpPr>
        <p:spPr>
          <a:xfrm flipV="1">
            <a:off x="6635732" y="1205521"/>
            <a:ext cx="331974"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Retângulo: Cantos Arredondados 20">
            <a:extLst>
              <a:ext uri="{FF2B5EF4-FFF2-40B4-BE49-F238E27FC236}">
                <a16:creationId xmlns:a16="http://schemas.microsoft.com/office/drawing/2014/main" id="{1ABA0B3E-ADBA-4E92-BBA9-AE7867BF6F1B}"/>
              </a:ext>
            </a:extLst>
          </p:cNvPr>
          <p:cNvSpPr/>
          <p:nvPr/>
        </p:nvSpPr>
        <p:spPr>
          <a:xfrm>
            <a:off x="7067266" y="1029852"/>
            <a:ext cx="968893" cy="3513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chemeClr val="bg1"/>
                </a:solidFill>
                <a:effectLst/>
                <a:uLnTx/>
                <a:uFillTx/>
                <a:latin typeface="Heebo" pitchFamily="2" charset="-79"/>
                <a:cs typeface="Heebo" pitchFamily="2" charset="-79"/>
              </a:rPr>
              <a:t>ITEM AQUI</a:t>
            </a:r>
          </a:p>
        </p:txBody>
      </p:sp>
      <p:sp>
        <p:nvSpPr>
          <p:cNvPr id="25" name="Retângulo: Cantos Arredondados 24">
            <a:extLst>
              <a:ext uri="{FF2B5EF4-FFF2-40B4-BE49-F238E27FC236}">
                <a16:creationId xmlns:a16="http://schemas.microsoft.com/office/drawing/2014/main" id="{A7297039-F1E7-4021-B392-BB593C271621}"/>
              </a:ext>
            </a:extLst>
          </p:cNvPr>
          <p:cNvSpPr/>
          <p:nvPr/>
        </p:nvSpPr>
        <p:spPr>
          <a:xfrm>
            <a:off x="1073785" y="2057784"/>
            <a:ext cx="968893" cy="351341"/>
          </a:xfrm>
          <a:prstGeom prst="roundRect">
            <a:avLst>
              <a:gd name="adj" fmla="val 50000"/>
            </a:avLst>
          </a:prstGeom>
          <a:solidFill>
            <a:srgbClr val="9BCD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b="1" dirty="0">
                <a:solidFill>
                  <a:schemeClr val="bg1"/>
                </a:solidFill>
                <a:latin typeface="Heebo" pitchFamily="2" charset="-79"/>
                <a:cs typeface="Heebo" pitchFamily="2" charset="-79"/>
              </a:rPr>
              <a:t>ITEM AQUI</a:t>
            </a:r>
          </a:p>
        </p:txBody>
      </p:sp>
      <p:cxnSp>
        <p:nvCxnSpPr>
          <p:cNvPr id="26" name="Conector de Seta Reta 25">
            <a:extLst>
              <a:ext uri="{FF2B5EF4-FFF2-40B4-BE49-F238E27FC236}">
                <a16:creationId xmlns:a16="http://schemas.microsoft.com/office/drawing/2014/main" id="{A9066080-52B6-40AB-A8D9-0E11CCB58FA5}"/>
              </a:ext>
            </a:extLst>
          </p:cNvPr>
          <p:cNvCxnSpPr>
            <a:cxnSpLocks/>
          </p:cNvCxnSpPr>
          <p:nvPr/>
        </p:nvCxnSpPr>
        <p:spPr>
          <a:xfrm flipV="1">
            <a:off x="2142238" y="2233453"/>
            <a:ext cx="331974"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Retângulo: Cantos Arredondados 26">
            <a:extLst>
              <a:ext uri="{FF2B5EF4-FFF2-40B4-BE49-F238E27FC236}">
                <a16:creationId xmlns:a16="http://schemas.microsoft.com/office/drawing/2014/main" id="{7DF9983E-1439-4188-94C9-CFC51F958766}"/>
              </a:ext>
            </a:extLst>
          </p:cNvPr>
          <p:cNvSpPr/>
          <p:nvPr/>
        </p:nvSpPr>
        <p:spPr>
          <a:xfrm>
            <a:off x="4048934" y="2057784"/>
            <a:ext cx="968893" cy="351341"/>
          </a:xfrm>
          <a:prstGeom prst="roundRect">
            <a:avLst>
              <a:gd name="adj" fmla="val 50000"/>
            </a:avLst>
          </a:prstGeom>
          <a:solidFill>
            <a:srgbClr val="239E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b="1" dirty="0">
                <a:solidFill>
                  <a:schemeClr val="bg1"/>
                </a:solidFill>
                <a:latin typeface="Heebo" pitchFamily="2" charset="-79"/>
                <a:cs typeface="Heebo" pitchFamily="2" charset="-79"/>
              </a:rPr>
              <a:t>ITEM AQUI</a:t>
            </a:r>
          </a:p>
        </p:txBody>
      </p:sp>
      <p:cxnSp>
        <p:nvCxnSpPr>
          <p:cNvPr id="28" name="Conector de Seta Reta 27">
            <a:extLst>
              <a:ext uri="{FF2B5EF4-FFF2-40B4-BE49-F238E27FC236}">
                <a16:creationId xmlns:a16="http://schemas.microsoft.com/office/drawing/2014/main" id="{2CFF3589-EAFA-41E2-AFA8-71ECBD1FDD40}"/>
              </a:ext>
            </a:extLst>
          </p:cNvPr>
          <p:cNvCxnSpPr>
            <a:cxnSpLocks/>
          </p:cNvCxnSpPr>
          <p:nvPr/>
        </p:nvCxnSpPr>
        <p:spPr>
          <a:xfrm flipV="1">
            <a:off x="3635758" y="2233453"/>
            <a:ext cx="331974"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9" name="Retângulo: Cantos Arredondados 28">
            <a:extLst>
              <a:ext uri="{FF2B5EF4-FFF2-40B4-BE49-F238E27FC236}">
                <a16:creationId xmlns:a16="http://schemas.microsoft.com/office/drawing/2014/main" id="{7801EDD5-A374-4E28-A59C-162676F6959D}"/>
              </a:ext>
            </a:extLst>
          </p:cNvPr>
          <p:cNvSpPr/>
          <p:nvPr/>
        </p:nvSpPr>
        <p:spPr>
          <a:xfrm>
            <a:off x="2570538" y="2057784"/>
            <a:ext cx="968893" cy="351341"/>
          </a:xfrm>
          <a:prstGeom prst="roundRect">
            <a:avLst>
              <a:gd name="adj" fmla="val 50000"/>
            </a:avLst>
          </a:prstGeom>
          <a:solidFill>
            <a:srgbClr val="66B4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b="1" dirty="0">
                <a:solidFill>
                  <a:schemeClr val="bg1"/>
                </a:solidFill>
                <a:latin typeface="Heebo" pitchFamily="2" charset="-79"/>
                <a:cs typeface="Heebo" pitchFamily="2" charset="-79"/>
              </a:rPr>
              <a:t>ITEM AQUI</a:t>
            </a:r>
          </a:p>
        </p:txBody>
      </p:sp>
      <p:cxnSp>
        <p:nvCxnSpPr>
          <p:cNvPr id="30" name="Conector de Seta Reta 29">
            <a:extLst>
              <a:ext uri="{FF2B5EF4-FFF2-40B4-BE49-F238E27FC236}">
                <a16:creationId xmlns:a16="http://schemas.microsoft.com/office/drawing/2014/main" id="{F373C46C-6AA0-43E6-8B0F-76302FA6C8A1}"/>
              </a:ext>
            </a:extLst>
          </p:cNvPr>
          <p:cNvCxnSpPr>
            <a:cxnSpLocks/>
          </p:cNvCxnSpPr>
          <p:nvPr/>
        </p:nvCxnSpPr>
        <p:spPr>
          <a:xfrm flipV="1">
            <a:off x="5135745" y="2233453"/>
            <a:ext cx="331974"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Retângulo: Cantos Arredondados 30">
            <a:extLst>
              <a:ext uri="{FF2B5EF4-FFF2-40B4-BE49-F238E27FC236}">
                <a16:creationId xmlns:a16="http://schemas.microsoft.com/office/drawing/2014/main" id="{2A79C2AB-9C93-4F23-9460-7D84B3480555}"/>
              </a:ext>
            </a:extLst>
          </p:cNvPr>
          <p:cNvSpPr/>
          <p:nvPr/>
        </p:nvSpPr>
        <p:spPr>
          <a:xfrm>
            <a:off x="5567279" y="2057784"/>
            <a:ext cx="968893" cy="351341"/>
          </a:xfrm>
          <a:prstGeom prst="roundRect">
            <a:avLst>
              <a:gd name="adj" fmla="val 50000"/>
            </a:avLst>
          </a:prstGeom>
          <a:solidFill>
            <a:srgbClr val="005D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b="1" dirty="0">
                <a:solidFill>
                  <a:schemeClr val="bg1"/>
                </a:solidFill>
                <a:latin typeface="Heebo" pitchFamily="2" charset="-79"/>
                <a:cs typeface="Heebo" pitchFamily="2" charset="-79"/>
              </a:rPr>
              <a:t>ITEM AQUI</a:t>
            </a:r>
          </a:p>
        </p:txBody>
      </p:sp>
      <p:cxnSp>
        <p:nvCxnSpPr>
          <p:cNvPr id="32" name="Conector de Seta Reta 31">
            <a:extLst>
              <a:ext uri="{FF2B5EF4-FFF2-40B4-BE49-F238E27FC236}">
                <a16:creationId xmlns:a16="http://schemas.microsoft.com/office/drawing/2014/main" id="{44255E3A-111B-4C13-99E5-9A7750B72B4F}"/>
              </a:ext>
            </a:extLst>
          </p:cNvPr>
          <p:cNvCxnSpPr>
            <a:cxnSpLocks/>
          </p:cNvCxnSpPr>
          <p:nvPr/>
        </p:nvCxnSpPr>
        <p:spPr>
          <a:xfrm flipV="1">
            <a:off x="6635732" y="2233453"/>
            <a:ext cx="331974"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Retângulo: Cantos Arredondados 32">
            <a:extLst>
              <a:ext uri="{FF2B5EF4-FFF2-40B4-BE49-F238E27FC236}">
                <a16:creationId xmlns:a16="http://schemas.microsoft.com/office/drawing/2014/main" id="{81812F56-B11C-40D8-A082-461C6363EFAA}"/>
              </a:ext>
            </a:extLst>
          </p:cNvPr>
          <p:cNvSpPr/>
          <p:nvPr/>
        </p:nvSpPr>
        <p:spPr>
          <a:xfrm>
            <a:off x="7067266" y="2057784"/>
            <a:ext cx="968893" cy="3513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chemeClr val="bg1"/>
                </a:solidFill>
                <a:effectLst/>
                <a:uLnTx/>
                <a:uFillTx/>
                <a:latin typeface="Heebo" pitchFamily="2" charset="-79"/>
                <a:cs typeface="Heebo" pitchFamily="2" charset="-79"/>
              </a:rPr>
              <a:t>ITEM AQUI</a:t>
            </a:r>
          </a:p>
        </p:txBody>
      </p:sp>
      <p:sp>
        <p:nvSpPr>
          <p:cNvPr id="35" name="Retângulo: Cantos Arredondados 34">
            <a:extLst>
              <a:ext uri="{FF2B5EF4-FFF2-40B4-BE49-F238E27FC236}">
                <a16:creationId xmlns:a16="http://schemas.microsoft.com/office/drawing/2014/main" id="{BF2F6AB4-8ACD-4EEE-B75F-BC7FD57815B5}"/>
              </a:ext>
            </a:extLst>
          </p:cNvPr>
          <p:cNvSpPr/>
          <p:nvPr/>
        </p:nvSpPr>
        <p:spPr>
          <a:xfrm>
            <a:off x="1073785" y="3085716"/>
            <a:ext cx="968893" cy="351341"/>
          </a:xfrm>
          <a:prstGeom prst="roundRect">
            <a:avLst>
              <a:gd name="adj" fmla="val 50000"/>
            </a:avLst>
          </a:prstGeom>
          <a:solidFill>
            <a:srgbClr val="9BCD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b="1" dirty="0">
                <a:solidFill>
                  <a:schemeClr val="bg1"/>
                </a:solidFill>
                <a:latin typeface="Heebo" pitchFamily="2" charset="-79"/>
                <a:cs typeface="Heebo" pitchFamily="2" charset="-79"/>
              </a:rPr>
              <a:t>ITEM AQUI</a:t>
            </a:r>
          </a:p>
        </p:txBody>
      </p:sp>
      <p:cxnSp>
        <p:nvCxnSpPr>
          <p:cNvPr id="36" name="Conector de Seta Reta 35">
            <a:extLst>
              <a:ext uri="{FF2B5EF4-FFF2-40B4-BE49-F238E27FC236}">
                <a16:creationId xmlns:a16="http://schemas.microsoft.com/office/drawing/2014/main" id="{E29854ED-43CE-4191-ADFC-76C7E8C2F7E6}"/>
              </a:ext>
            </a:extLst>
          </p:cNvPr>
          <p:cNvCxnSpPr>
            <a:cxnSpLocks/>
          </p:cNvCxnSpPr>
          <p:nvPr/>
        </p:nvCxnSpPr>
        <p:spPr>
          <a:xfrm flipV="1">
            <a:off x="2142238" y="3261385"/>
            <a:ext cx="331974"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37" name="Retângulo: Cantos Arredondados 36">
            <a:extLst>
              <a:ext uri="{FF2B5EF4-FFF2-40B4-BE49-F238E27FC236}">
                <a16:creationId xmlns:a16="http://schemas.microsoft.com/office/drawing/2014/main" id="{A321188A-4816-4211-8EB1-688E6E927C3E}"/>
              </a:ext>
            </a:extLst>
          </p:cNvPr>
          <p:cNvSpPr/>
          <p:nvPr/>
        </p:nvSpPr>
        <p:spPr>
          <a:xfrm>
            <a:off x="4048934" y="3085716"/>
            <a:ext cx="968893" cy="351341"/>
          </a:xfrm>
          <a:prstGeom prst="roundRect">
            <a:avLst>
              <a:gd name="adj" fmla="val 50000"/>
            </a:avLst>
          </a:prstGeom>
          <a:solidFill>
            <a:srgbClr val="239E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b="1" dirty="0">
                <a:solidFill>
                  <a:schemeClr val="bg1"/>
                </a:solidFill>
                <a:latin typeface="Heebo" pitchFamily="2" charset="-79"/>
                <a:cs typeface="Heebo" pitchFamily="2" charset="-79"/>
              </a:rPr>
              <a:t>ITEM AQUI</a:t>
            </a:r>
          </a:p>
        </p:txBody>
      </p:sp>
      <p:cxnSp>
        <p:nvCxnSpPr>
          <p:cNvPr id="38" name="Conector de Seta Reta 37">
            <a:extLst>
              <a:ext uri="{FF2B5EF4-FFF2-40B4-BE49-F238E27FC236}">
                <a16:creationId xmlns:a16="http://schemas.microsoft.com/office/drawing/2014/main" id="{73E1CECC-BF91-4534-8440-2A83CC13037A}"/>
              </a:ext>
            </a:extLst>
          </p:cNvPr>
          <p:cNvCxnSpPr>
            <a:cxnSpLocks/>
          </p:cNvCxnSpPr>
          <p:nvPr/>
        </p:nvCxnSpPr>
        <p:spPr>
          <a:xfrm flipV="1">
            <a:off x="3635758" y="3261385"/>
            <a:ext cx="331974"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39" name="Retângulo: Cantos Arredondados 38">
            <a:extLst>
              <a:ext uri="{FF2B5EF4-FFF2-40B4-BE49-F238E27FC236}">
                <a16:creationId xmlns:a16="http://schemas.microsoft.com/office/drawing/2014/main" id="{3A5CEEA1-A10F-4C50-B964-80FB172A0D75}"/>
              </a:ext>
            </a:extLst>
          </p:cNvPr>
          <p:cNvSpPr/>
          <p:nvPr/>
        </p:nvSpPr>
        <p:spPr>
          <a:xfrm>
            <a:off x="2570538" y="3085716"/>
            <a:ext cx="968893" cy="351341"/>
          </a:xfrm>
          <a:prstGeom prst="roundRect">
            <a:avLst>
              <a:gd name="adj" fmla="val 50000"/>
            </a:avLst>
          </a:prstGeom>
          <a:solidFill>
            <a:srgbClr val="66B4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b="1" dirty="0">
                <a:solidFill>
                  <a:schemeClr val="bg1"/>
                </a:solidFill>
                <a:latin typeface="Heebo" pitchFamily="2" charset="-79"/>
                <a:cs typeface="Heebo" pitchFamily="2" charset="-79"/>
              </a:rPr>
              <a:t>ITEM AQUI</a:t>
            </a:r>
          </a:p>
        </p:txBody>
      </p:sp>
      <p:cxnSp>
        <p:nvCxnSpPr>
          <p:cNvPr id="40" name="Conector de Seta Reta 39">
            <a:extLst>
              <a:ext uri="{FF2B5EF4-FFF2-40B4-BE49-F238E27FC236}">
                <a16:creationId xmlns:a16="http://schemas.microsoft.com/office/drawing/2014/main" id="{67F4F8AC-1901-472A-A312-1A98767F32B8}"/>
              </a:ext>
            </a:extLst>
          </p:cNvPr>
          <p:cNvCxnSpPr>
            <a:cxnSpLocks/>
          </p:cNvCxnSpPr>
          <p:nvPr/>
        </p:nvCxnSpPr>
        <p:spPr>
          <a:xfrm flipV="1">
            <a:off x="5135745" y="3261385"/>
            <a:ext cx="331974"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41" name="Retângulo: Cantos Arredondados 40">
            <a:extLst>
              <a:ext uri="{FF2B5EF4-FFF2-40B4-BE49-F238E27FC236}">
                <a16:creationId xmlns:a16="http://schemas.microsoft.com/office/drawing/2014/main" id="{15C13655-9897-4E73-B568-9E32ACE192A2}"/>
              </a:ext>
            </a:extLst>
          </p:cNvPr>
          <p:cNvSpPr/>
          <p:nvPr/>
        </p:nvSpPr>
        <p:spPr>
          <a:xfrm>
            <a:off x="5567279" y="3085716"/>
            <a:ext cx="968893" cy="351341"/>
          </a:xfrm>
          <a:prstGeom prst="roundRect">
            <a:avLst>
              <a:gd name="adj" fmla="val 50000"/>
            </a:avLst>
          </a:prstGeom>
          <a:solidFill>
            <a:srgbClr val="005D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b="1" dirty="0">
                <a:solidFill>
                  <a:schemeClr val="bg1"/>
                </a:solidFill>
                <a:latin typeface="Heebo" pitchFamily="2" charset="-79"/>
                <a:cs typeface="Heebo" pitchFamily="2" charset="-79"/>
              </a:rPr>
              <a:t>ITEM AQUI</a:t>
            </a:r>
          </a:p>
        </p:txBody>
      </p:sp>
      <p:cxnSp>
        <p:nvCxnSpPr>
          <p:cNvPr id="42" name="Conector de Seta Reta 41">
            <a:extLst>
              <a:ext uri="{FF2B5EF4-FFF2-40B4-BE49-F238E27FC236}">
                <a16:creationId xmlns:a16="http://schemas.microsoft.com/office/drawing/2014/main" id="{8D8E1325-811A-4310-AFF2-D58ECA6A8EA0}"/>
              </a:ext>
            </a:extLst>
          </p:cNvPr>
          <p:cNvCxnSpPr>
            <a:cxnSpLocks/>
          </p:cNvCxnSpPr>
          <p:nvPr/>
        </p:nvCxnSpPr>
        <p:spPr>
          <a:xfrm flipV="1">
            <a:off x="6635732" y="3261385"/>
            <a:ext cx="331974"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Retângulo: Cantos Arredondados 42">
            <a:extLst>
              <a:ext uri="{FF2B5EF4-FFF2-40B4-BE49-F238E27FC236}">
                <a16:creationId xmlns:a16="http://schemas.microsoft.com/office/drawing/2014/main" id="{54EFAE7B-0096-4382-B79F-5C82980FD195}"/>
              </a:ext>
            </a:extLst>
          </p:cNvPr>
          <p:cNvSpPr/>
          <p:nvPr/>
        </p:nvSpPr>
        <p:spPr>
          <a:xfrm>
            <a:off x="7067266" y="3085716"/>
            <a:ext cx="968893" cy="3513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chemeClr val="bg1"/>
                </a:solidFill>
                <a:effectLst/>
                <a:uLnTx/>
                <a:uFillTx/>
                <a:latin typeface="Heebo" pitchFamily="2" charset="-79"/>
                <a:cs typeface="Heebo" pitchFamily="2" charset="-79"/>
              </a:rPr>
              <a:t>ITEM AQUI</a:t>
            </a:r>
          </a:p>
        </p:txBody>
      </p:sp>
      <p:sp>
        <p:nvSpPr>
          <p:cNvPr id="45" name="Retângulo: Cantos Arredondados 44">
            <a:extLst>
              <a:ext uri="{FF2B5EF4-FFF2-40B4-BE49-F238E27FC236}">
                <a16:creationId xmlns:a16="http://schemas.microsoft.com/office/drawing/2014/main" id="{36891A29-9206-48B4-B6B8-BF21B27E3789}"/>
              </a:ext>
            </a:extLst>
          </p:cNvPr>
          <p:cNvSpPr/>
          <p:nvPr/>
        </p:nvSpPr>
        <p:spPr>
          <a:xfrm>
            <a:off x="1073785" y="4113648"/>
            <a:ext cx="968893" cy="351341"/>
          </a:xfrm>
          <a:prstGeom prst="roundRect">
            <a:avLst>
              <a:gd name="adj" fmla="val 50000"/>
            </a:avLst>
          </a:prstGeom>
          <a:solidFill>
            <a:srgbClr val="9BCD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b="1" dirty="0">
                <a:solidFill>
                  <a:schemeClr val="bg1"/>
                </a:solidFill>
                <a:latin typeface="Heebo" pitchFamily="2" charset="-79"/>
                <a:cs typeface="Heebo" pitchFamily="2" charset="-79"/>
              </a:rPr>
              <a:t>ITEM AQUI</a:t>
            </a:r>
          </a:p>
        </p:txBody>
      </p:sp>
      <p:cxnSp>
        <p:nvCxnSpPr>
          <p:cNvPr id="46" name="Conector de Seta Reta 45">
            <a:extLst>
              <a:ext uri="{FF2B5EF4-FFF2-40B4-BE49-F238E27FC236}">
                <a16:creationId xmlns:a16="http://schemas.microsoft.com/office/drawing/2014/main" id="{46684E6A-179A-43B3-8577-5B0CCCEAE92D}"/>
              </a:ext>
            </a:extLst>
          </p:cNvPr>
          <p:cNvCxnSpPr>
            <a:cxnSpLocks/>
          </p:cNvCxnSpPr>
          <p:nvPr/>
        </p:nvCxnSpPr>
        <p:spPr>
          <a:xfrm flipV="1">
            <a:off x="2142238" y="4289317"/>
            <a:ext cx="331974"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47" name="Retângulo: Cantos Arredondados 46">
            <a:extLst>
              <a:ext uri="{FF2B5EF4-FFF2-40B4-BE49-F238E27FC236}">
                <a16:creationId xmlns:a16="http://schemas.microsoft.com/office/drawing/2014/main" id="{C7340A86-5E9A-4DD9-83DF-B7E2052B5C4F}"/>
              </a:ext>
            </a:extLst>
          </p:cNvPr>
          <p:cNvSpPr/>
          <p:nvPr/>
        </p:nvSpPr>
        <p:spPr>
          <a:xfrm>
            <a:off x="4048934" y="4113648"/>
            <a:ext cx="968893" cy="351341"/>
          </a:xfrm>
          <a:prstGeom prst="roundRect">
            <a:avLst>
              <a:gd name="adj" fmla="val 50000"/>
            </a:avLst>
          </a:prstGeom>
          <a:solidFill>
            <a:srgbClr val="239E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b="1" dirty="0">
                <a:solidFill>
                  <a:schemeClr val="bg1"/>
                </a:solidFill>
                <a:latin typeface="Heebo" pitchFamily="2" charset="-79"/>
                <a:cs typeface="Heebo" pitchFamily="2" charset="-79"/>
              </a:rPr>
              <a:t>ITEM AQUI</a:t>
            </a:r>
          </a:p>
        </p:txBody>
      </p:sp>
      <p:cxnSp>
        <p:nvCxnSpPr>
          <p:cNvPr id="48" name="Conector de Seta Reta 47">
            <a:extLst>
              <a:ext uri="{FF2B5EF4-FFF2-40B4-BE49-F238E27FC236}">
                <a16:creationId xmlns:a16="http://schemas.microsoft.com/office/drawing/2014/main" id="{104BBC6E-715A-4870-ADC4-BDBA4854998F}"/>
              </a:ext>
            </a:extLst>
          </p:cNvPr>
          <p:cNvCxnSpPr>
            <a:cxnSpLocks/>
          </p:cNvCxnSpPr>
          <p:nvPr/>
        </p:nvCxnSpPr>
        <p:spPr>
          <a:xfrm flipV="1">
            <a:off x="3635758" y="4289317"/>
            <a:ext cx="331974"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Retângulo: Cantos Arredondados 48">
            <a:extLst>
              <a:ext uri="{FF2B5EF4-FFF2-40B4-BE49-F238E27FC236}">
                <a16:creationId xmlns:a16="http://schemas.microsoft.com/office/drawing/2014/main" id="{811DEF06-F8AD-4BC0-A16D-013ABBC1DFB1}"/>
              </a:ext>
            </a:extLst>
          </p:cNvPr>
          <p:cNvSpPr/>
          <p:nvPr/>
        </p:nvSpPr>
        <p:spPr>
          <a:xfrm>
            <a:off x="2570538" y="4113648"/>
            <a:ext cx="968893" cy="351341"/>
          </a:xfrm>
          <a:prstGeom prst="roundRect">
            <a:avLst>
              <a:gd name="adj" fmla="val 50000"/>
            </a:avLst>
          </a:prstGeom>
          <a:solidFill>
            <a:srgbClr val="66B4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b="1" dirty="0">
                <a:solidFill>
                  <a:schemeClr val="bg1"/>
                </a:solidFill>
                <a:latin typeface="Heebo" pitchFamily="2" charset="-79"/>
                <a:cs typeface="Heebo" pitchFamily="2" charset="-79"/>
              </a:rPr>
              <a:t>ITEM AQUI</a:t>
            </a:r>
          </a:p>
        </p:txBody>
      </p:sp>
      <p:cxnSp>
        <p:nvCxnSpPr>
          <p:cNvPr id="50" name="Conector de Seta Reta 49">
            <a:extLst>
              <a:ext uri="{FF2B5EF4-FFF2-40B4-BE49-F238E27FC236}">
                <a16:creationId xmlns:a16="http://schemas.microsoft.com/office/drawing/2014/main" id="{2A2431B6-5633-43E4-9A87-E579D448C8F7}"/>
              </a:ext>
            </a:extLst>
          </p:cNvPr>
          <p:cNvCxnSpPr>
            <a:cxnSpLocks/>
          </p:cNvCxnSpPr>
          <p:nvPr/>
        </p:nvCxnSpPr>
        <p:spPr>
          <a:xfrm flipV="1">
            <a:off x="5135745" y="4289317"/>
            <a:ext cx="331974"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51" name="Retângulo: Cantos Arredondados 50">
            <a:extLst>
              <a:ext uri="{FF2B5EF4-FFF2-40B4-BE49-F238E27FC236}">
                <a16:creationId xmlns:a16="http://schemas.microsoft.com/office/drawing/2014/main" id="{CEC6B91D-CC46-4D3B-BAC7-83EE37143E8E}"/>
              </a:ext>
            </a:extLst>
          </p:cNvPr>
          <p:cNvSpPr/>
          <p:nvPr/>
        </p:nvSpPr>
        <p:spPr>
          <a:xfrm>
            <a:off x="5567279" y="4113648"/>
            <a:ext cx="968893" cy="351341"/>
          </a:xfrm>
          <a:prstGeom prst="roundRect">
            <a:avLst>
              <a:gd name="adj" fmla="val 50000"/>
            </a:avLst>
          </a:prstGeom>
          <a:solidFill>
            <a:srgbClr val="005D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pt-BR" sz="1000" b="1" dirty="0">
                <a:solidFill>
                  <a:schemeClr val="bg1"/>
                </a:solidFill>
                <a:latin typeface="Heebo" pitchFamily="2" charset="-79"/>
                <a:cs typeface="Heebo" pitchFamily="2" charset="-79"/>
              </a:rPr>
              <a:t>ITEM AQUI</a:t>
            </a:r>
          </a:p>
        </p:txBody>
      </p:sp>
      <p:cxnSp>
        <p:nvCxnSpPr>
          <p:cNvPr id="52" name="Conector de Seta Reta 51">
            <a:extLst>
              <a:ext uri="{FF2B5EF4-FFF2-40B4-BE49-F238E27FC236}">
                <a16:creationId xmlns:a16="http://schemas.microsoft.com/office/drawing/2014/main" id="{F9D491A8-FFA4-4646-B29A-88230096620B}"/>
              </a:ext>
            </a:extLst>
          </p:cNvPr>
          <p:cNvCxnSpPr>
            <a:cxnSpLocks/>
          </p:cNvCxnSpPr>
          <p:nvPr/>
        </p:nvCxnSpPr>
        <p:spPr>
          <a:xfrm flipV="1">
            <a:off x="6635732" y="4289317"/>
            <a:ext cx="331974"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53" name="Retângulo: Cantos Arredondados 52">
            <a:extLst>
              <a:ext uri="{FF2B5EF4-FFF2-40B4-BE49-F238E27FC236}">
                <a16:creationId xmlns:a16="http://schemas.microsoft.com/office/drawing/2014/main" id="{3B72975B-C189-4502-AB09-05972FF79322}"/>
              </a:ext>
            </a:extLst>
          </p:cNvPr>
          <p:cNvSpPr/>
          <p:nvPr/>
        </p:nvSpPr>
        <p:spPr>
          <a:xfrm>
            <a:off x="7067266" y="4113648"/>
            <a:ext cx="968893" cy="3513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chemeClr val="bg1"/>
                </a:solidFill>
                <a:effectLst/>
                <a:uLnTx/>
                <a:uFillTx/>
                <a:latin typeface="Heebo" pitchFamily="2" charset="-79"/>
                <a:cs typeface="Heebo" pitchFamily="2" charset="-79"/>
              </a:rPr>
              <a:t>ITEM AQUI</a:t>
            </a:r>
          </a:p>
        </p:txBody>
      </p:sp>
      <p:sp>
        <p:nvSpPr>
          <p:cNvPr id="54" name="Forma Livre: Forma 53">
            <a:extLst>
              <a:ext uri="{FF2B5EF4-FFF2-40B4-BE49-F238E27FC236}">
                <a16:creationId xmlns:a16="http://schemas.microsoft.com/office/drawing/2014/main" id="{3E3E5902-8F31-4BD4-8EF0-4D2F0A2B5C5A}"/>
              </a:ext>
            </a:extLst>
          </p:cNvPr>
          <p:cNvSpPr/>
          <p:nvPr/>
        </p:nvSpPr>
        <p:spPr>
          <a:xfrm>
            <a:off x="1548765" y="1424940"/>
            <a:ext cx="6019800" cy="548640"/>
          </a:xfrm>
          <a:custGeom>
            <a:avLst/>
            <a:gdLst>
              <a:gd name="connsiteX0" fmla="*/ 6019800 w 6019800"/>
              <a:gd name="connsiteY0" fmla="*/ 0 h 548640"/>
              <a:gd name="connsiteX1" fmla="*/ 6019800 w 6019800"/>
              <a:gd name="connsiteY1" fmla="*/ 167640 h 548640"/>
              <a:gd name="connsiteX2" fmla="*/ 0 w 6019800"/>
              <a:gd name="connsiteY2" fmla="*/ 167640 h 548640"/>
              <a:gd name="connsiteX3" fmla="*/ 0 w 6019800"/>
              <a:gd name="connsiteY3" fmla="*/ 548640 h 548640"/>
            </a:gdLst>
            <a:ahLst/>
            <a:cxnLst>
              <a:cxn ang="0">
                <a:pos x="connsiteX0" y="connsiteY0"/>
              </a:cxn>
              <a:cxn ang="0">
                <a:pos x="connsiteX1" y="connsiteY1"/>
              </a:cxn>
              <a:cxn ang="0">
                <a:pos x="connsiteX2" y="connsiteY2"/>
              </a:cxn>
              <a:cxn ang="0">
                <a:pos x="connsiteX3" y="connsiteY3"/>
              </a:cxn>
            </a:cxnLst>
            <a:rect l="l" t="t" r="r" b="b"/>
            <a:pathLst>
              <a:path w="6019800" h="548640">
                <a:moveTo>
                  <a:pt x="6019800" y="0"/>
                </a:moveTo>
                <a:lnTo>
                  <a:pt x="6019800" y="167640"/>
                </a:lnTo>
                <a:lnTo>
                  <a:pt x="0" y="167640"/>
                </a:lnTo>
                <a:lnTo>
                  <a:pt x="0" y="548640"/>
                </a:lnTo>
              </a:path>
            </a:pathLst>
          </a:cu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1000" b="1">
              <a:solidFill>
                <a:schemeClr val="bg1"/>
              </a:solidFill>
              <a:latin typeface="Heebo" pitchFamily="2" charset="-79"/>
              <a:cs typeface="Heebo" pitchFamily="2" charset="-79"/>
            </a:endParaRPr>
          </a:p>
        </p:txBody>
      </p:sp>
      <p:sp>
        <p:nvSpPr>
          <p:cNvPr id="55" name="Forma Livre: Forma 54">
            <a:extLst>
              <a:ext uri="{FF2B5EF4-FFF2-40B4-BE49-F238E27FC236}">
                <a16:creationId xmlns:a16="http://schemas.microsoft.com/office/drawing/2014/main" id="{C4A2A503-19F3-4932-B05F-E3BA495A561E}"/>
              </a:ext>
            </a:extLst>
          </p:cNvPr>
          <p:cNvSpPr/>
          <p:nvPr/>
        </p:nvSpPr>
        <p:spPr>
          <a:xfrm>
            <a:off x="1548765" y="2468880"/>
            <a:ext cx="6019800" cy="548640"/>
          </a:xfrm>
          <a:custGeom>
            <a:avLst/>
            <a:gdLst>
              <a:gd name="connsiteX0" fmla="*/ 6019800 w 6019800"/>
              <a:gd name="connsiteY0" fmla="*/ 0 h 548640"/>
              <a:gd name="connsiteX1" fmla="*/ 6019800 w 6019800"/>
              <a:gd name="connsiteY1" fmla="*/ 167640 h 548640"/>
              <a:gd name="connsiteX2" fmla="*/ 0 w 6019800"/>
              <a:gd name="connsiteY2" fmla="*/ 167640 h 548640"/>
              <a:gd name="connsiteX3" fmla="*/ 0 w 6019800"/>
              <a:gd name="connsiteY3" fmla="*/ 548640 h 548640"/>
            </a:gdLst>
            <a:ahLst/>
            <a:cxnLst>
              <a:cxn ang="0">
                <a:pos x="connsiteX0" y="connsiteY0"/>
              </a:cxn>
              <a:cxn ang="0">
                <a:pos x="connsiteX1" y="connsiteY1"/>
              </a:cxn>
              <a:cxn ang="0">
                <a:pos x="connsiteX2" y="connsiteY2"/>
              </a:cxn>
              <a:cxn ang="0">
                <a:pos x="connsiteX3" y="connsiteY3"/>
              </a:cxn>
            </a:cxnLst>
            <a:rect l="l" t="t" r="r" b="b"/>
            <a:pathLst>
              <a:path w="6019800" h="548640">
                <a:moveTo>
                  <a:pt x="6019800" y="0"/>
                </a:moveTo>
                <a:lnTo>
                  <a:pt x="6019800" y="167640"/>
                </a:lnTo>
                <a:lnTo>
                  <a:pt x="0" y="167640"/>
                </a:lnTo>
                <a:lnTo>
                  <a:pt x="0" y="548640"/>
                </a:lnTo>
              </a:path>
            </a:pathLst>
          </a:cu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1000" b="1">
              <a:solidFill>
                <a:schemeClr val="bg1"/>
              </a:solidFill>
              <a:latin typeface="Heebo" pitchFamily="2" charset="-79"/>
              <a:cs typeface="Heebo" pitchFamily="2" charset="-79"/>
            </a:endParaRPr>
          </a:p>
        </p:txBody>
      </p:sp>
      <p:sp>
        <p:nvSpPr>
          <p:cNvPr id="56" name="Forma Livre: Forma 55">
            <a:extLst>
              <a:ext uri="{FF2B5EF4-FFF2-40B4-BE49-F238E27FC236}">
                <a16:creationId xmlns:a16="http://schemas.microsoft.com/office/drawing/2014/main" id="{7CCD276E-761F-4DA4-B235-F8E130ED8366}"/>
              </a:ext>
            </a:extLst>
          </p:cNvPr>
          <p:cNvSpPr/>
          <p:nvPr/>
        </p:nvSpPr>
        <p:spPr>
          <a:xfrm>
            <a:off x="1548765" y="3489960"/>
            <a:ext cx="6019800" cy="548640"/>
          </a:xfrm>
          <a:custGeom>
            <a:avLst/>
            <a:gdLst>
              <a:gd name="connsiteX0" fmla="*/ 6019800 w 6019800"/>
              <a:gd name="connsiteY0" fmla="*/ 0 h 548640"/>
              <a:gd name="connsiteX1" fmla="*/ 6019800 w 6019800"/>
              <a:gd name="connsiteY1" fmla="*/ 167640 h 548640"/>
              <a:gd name="connsiteX2" fmla="*/ 0 w 6019800"/>
              <a:gd name="connsiteY2" fmla="*/ 167640 h 548640"/>
              <a:gd name="connsiteX3" fmla="*/ 0 w 6019800"/>
              <a:gd name="connsiteY3" fmla="*/ 548640 h 548640"/>
            </a:gdLst>
            <a:ahLst/>
            <a:cxnLst>
              <a:cxn ang="0">
                <a:pos x="connsiteX0" y="connsiteY0"/>
              </a:cxn>
              <a:cxn ang="0">
                <a:pos x="connsiteX1" y="connsiteY1"/>
              </a:cxn>
              <a:cxn ang="0">
                <a:pos x="connsiteX2" y="connsiteY2"/>
              </a:cxn>
              <a:cxn ang="0">
                <a:pos x="connsiteX3" y="connsiteY3"/>
              </a:cxn>
            </a:cxnLst>
            <a:rect l="l" t="t" r="r" b="b"/>
            <a:pathLst>
              <a:path w="6019800" h="548640">
                <a:moveTo>
                  <a:pt x="6019800" y="0"/>
                </a:moveTo>
                <a:lnTo>
                  <a:pt x="6019800" y="167640"/>
                </a:lnTo>
                <a:lnTo>
                  <a:pt x="0" y="167640"/>
                </a:lnTo>
                <a:lnTo>
                  <a:pt x="0" y="548640"/>
                </a:lnTo>
              </a:path>
            </a:pathLst>
          </a:cu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1000" b="1">
              <a:solidFill>
                <a:schemeClr val="bg1"/>
              </a:solidFill>
              <a:latin typeface="Heebo" pitchFamily="2" charset="-79"/>
              <a:cs typeface="Heebo" pitchFamily="2" charset="-79"/>
            </a:endParaRPr>
          </a:p>
        </p:txBody>
      </p:sp>
    </p:spTree>
    <p:extLst>
      <p:ext uri="{BB962C8B-B14F-4D97-AF65-F5344CB8AC3E}">
        <p14:creationId xmlns:p14="http://schemas.microsoft.com/office/powerpoint/2010/main" val="1692172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4" name="Rounded Rectangle"/>
          <p:cNvSpPr/>
          <p:nvPr/>
        </p:nvSpPr>
        <p:spPr>
          <a:xfrm>
            <a:off x="851496" y="783964"/>
            <a:ext cx="7433966" cy="864520"/>
          </a:xfrm>
          <a:prstGeom prst="roundRect">
            <a:avLst>
              <a:gd name="adj" fmla="val 8440"/>
            </a:avLst>
          </a:prstGeom>
          <a:solidFill>
            <a:schemeClr val="bg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4255" name="Shape"/>
          <p:cNvSpPr/>
          <p:nvPr/>
        </p:nvSpPr>
        <p:spPr>
          <a:xfrm>
            <a:off x="851446" y="784027"/>
            <a:ext cx="398859" cy="864395"/>
          </a:xfrm>
          <a:custGeom>
            <a:avLst/>
            <a:gdLst/>
            <a:ahLst/>
            <a:cxnLst>
              <a:cxn ang="0">
                <a:pos x="wd2" y="hd2"/>
              </a:cxn>
              <a:cxn ang="5400000">
                <a:pos x="wd2" y="hd2"/>
              </a:cxn>
              <a:cxn ang="10800000">
                <a:pos x="wd2" y="hd2"/>
              </a:cxn>
              <a:cxn ang="16200000">
                <a:pos x="wd2" y="hd2"/>
              </a:cxn>
            </a:cxnLst>
            <a:rect l="0" t="0" r="r" b="b"/>
            <a:pathLst>
              <a:path w="21600" h="21595" extrusionOk="0">
                <a:moveTo>
                  <a:pt x="6045" y="0"/>
                </a:moveTo>
                <a:cubicBezTo>
                  <a:pt x="4272" y="0"/>
                  <a:pt x="3208" y="-3"/>
                  <a:pt x="2499" y="134"/>
                </a:cubicBezTo>
                <a:cubicBezTo>
                  <a:pt x="1476" y="305"/>
                  <a:pt x="670" y="677"/>
                  <a:pt x="298" y="1149"/>
                </a:cubicBezTo>
                <a:cubicBezTo>
                  <a:pt x="2" y="1476"/>
                  <a:pt x="0" y="1967"/>
                  <a:pt x="0" y="2785"/>
                </a:cubicBezTo>
                <a:lnTo>
                  <a:pt x="0" y="18809"/>
                </a:lnTo>
                <a:cubicBezTo>
                  <a:pt x="0" y="19627"/>
                  <a:pt x="2" y="20118"/>
                  <a:pt x="298" y="20445"/>
                </a:cubicBezTo>
                <a:cubicBezTo>
                  <a:pt x="670" y="20917"/>
                  <a:pt x="1476" y="21289"/>
                  <a:pt x="2499" y="21460"/>
                </a:cubicBezTo>
                <a:cubicBezTo>
                  <a:pt x="3208" y="21597"/>
                  <a:pt x="4272" y="21594"/>
                  <a:pt x="6045" y="21594"/>
                </a:cubicBezTo>
                <a:lnTo>
                  <a:pt x="21600" y="21594"/>
                </a:lnTo>
                <a:lnTo>
                  <a:pt x="21600" y="0"/>
                </a:lnTo>
                <a:lnTo>
                  <a:pt x="6045" y="0"/>
                </a:lnTo>
                <a:close/>
              </a:path>
            </a:pathLst>
          </a:custGeom>
          <a:solidFill>
            <a:schemeClr val="accent1"/>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4256" name="Placeholder"/>
          <p:cNvSpPr txBox="1"/>
          <p:nvPr/>
        </p:nvSpPr>
        <p:spPr>
          <a:xfrm rot="16200000">
            <a:off x="635273" y="1127738"/>
            <a:ext cx="826443"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Medium"/>
                <a:ea typeface="DM Sans Medium"/>
                <a:cs typeface="DM Sans Medium"/>
                <a:sym typeface="DM Sans Medium"/>
              </a:defRPr>
            </a:lvl1pPr>
          </a:lstStyle>
          <a:p>
            <a:pPr algn="ctr"/>
            <a:r>
              <a:rPr lang="pt-BR" sz="900" b="1" dirty="0">
                <a:latin typeface="Heebo" pitchFamily="2" charset="-79"/>
                <a:cs typeface="Heebo" pitchFamily="2" charset="-79"/>
              </a:rPr>
              <a:t>Seu texto aqui</a:t>
            </a:r>
            <a:endParaRPr sz="900" b="1" dirty="0">
              <a:latin typeface="Heebo" pitchFamily="2" charset="-79"/>
              <a:cs typeface="Heebo" pitchFamily="2" charset="-79"/>
            </a:endParaRPr>
          </a:p>
        </p:txBody>
      </p:sp>
      <p:sp>
        <p:nvSpPr>
          <p:cNvPr id="4258" name="Rounded Rectangle"/>
          <p:cNvSpPr/>
          <p:nvPr/>
        </p:nvSpPr>
        <p:spPr>
          <a:xfrm>
            <a:off x="851496" y="1686054"/>
            <a:ext cx="7433966" cy="864520"/>
          </a:xfrm>
          <a:prstGeom prst="roundRect">
            <a:avLst>
              <a:gd name="adj" fmla="val 8440"/>
            </a:avLst>
          </a:prstGeom>
          <a:solidFill>
            <a:schemeClr val="bg2"/>
          </a:solidFill>
          <a:ln w="12700" cap="flat">
            <a:noFill/>
            <a:miter lim="400000"/>
          </a:ln>
          <a:effectLst/>
        </p:spPr>
        <p:txBody>
          <a:bodyPr wrap="square" lIns="0" tIns="0" rIns="0" bIns="0" numCol="1" anchor="ctr">
            <a:noAutofit/>
          </a:bodyPr>
          <a:lstStyle/>
          <a:p>
            <a:pPr algn="ctr" defTabSz="573264"/>
            <a:endParaRPr sz="900" b="1">
              <a:solidFill>
                <a:srgbClr val="FFFFFF"/>
              </a:solidFill>
              <a:latin typeface="Heebo" pitchFamily="2" charset="-79"/>
              <a:cs typeface="Heebo" pitchFamily="2" charset="-79"/>
            </a:endParaRPr>
          </a:p>
        </p:txBody>
      </p:sp>
      <p:sp>
        <p:nvSpPr>
          <p:cNvPr id="4259" name="Shape"/>
          <p:cNvSpPr/>
          <p:nvPr/>
        </p:nvSpPr>
        <p:spPr>
          <a:xfrm>
            <a:off x="851446" y="1686117"/>
            <a:ext cx="398859" cy="864395"/>
          </a:xfrm>
          <a:custGeom>
            <a:avLst/>
            <a:gdLst/>
            <a:ahLst/>
            <a:cxnLst>
              <a:cxn ang="0">
                <a:pos x="wd2" y="hd2"/>
              </a:cxn>
              <a:cxn ang="5400000">
                <a:pos x="wd2" y="hd2"/>
              </a:cxn>
              <a:cxn ang="10800000">
                <a:pos x="wd2" y="hd2"/>
              </a:cxn>
              <a:cxn ang="16200000">
                <a:pos x="wd2" y="hd2"/>
              </a:cxn>
            </a:cxnLst>
            <a:rect l="0" t="0" r="r" b="b"/>
            <a:pathLst>
              <a:path w="21600" h="21595" extrusionOk="0">
                <a:moveTo>
                  <a:pt x="6045" y="0"/>
                </a:moveTo>
                <a:cubicBezTo>
                  <a:pt x="4272" y="0"/>
                  <a:pt x="3208" y="-3"/>
                  <a:pt x="2499" y="134"/>
                </a:cubicBezTo>
                <a:cubicBezTo>
                  <a:pt x="1476" y="305"/>
                  <a:pt x="670" y="677"/>
                  <a:pt x="298" y="1149"/>
                </a:cubicBezTo>
                <a:cubicBezTo>
                  <a:pt x="2" y="1476"/>
                  <a:pt x="0" y="1967"/>
                  <a:pt x="0" y="2785"/>
                </a:cubicBezTo>
                <a:lnTo>
                  <a:pt x="0" y="18809"/>
                </a:lnTo>
                <a:cubicBezTo>
                  <a:pt x="0" y="19627"/>
                  <a:pt x="2" y="20118"/>
                  <a:pt x="298" y="20445"/>
                </a:cubicBezTo>
                <a:cubicBezTo>
                  <a:pt x="670" y="20917"/>
                  <a:pt x="1476" y="21289"/>
                  <a:pt x="2499" y="21460"/>
                </a:cubicBezTo>
                <a:cubicBezTo>
                  <a:pt x="3208" y="21597"/>
                  <a:pt x="4272" y="21594"/>
                  <a:pt x="6045" y="21594"/>
                </a:cubicBezTo>
                <a:lnTo>
                  <a:pt x="21600" y="21594"/>
                </a:lnTo>
                <a:lnTo>
                  <a:pt x="21600" y="0"/>
                </a:lnTo>
                <a:lnTo>
                  <a:pt x="6045" y="0"/>
                </a:lnTo>
                <a:close/>
              </a:path>
            </a:pathLst>
          </a:custGeom>
          <a:solidFill>
            <a:schemeClr val="accent2"/>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4260" name="Placeholder"/>
          <p:cNvSpPr txBox="1"/>
          <p:nvPr/>
        </p:nvSpPr>
        <p:spPr>
          <a:xfrm rot="16200000">
            <a:off x="635273" y="2029828"/>
            <a:ext cx="826443"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Medium"/>
                <a:ea typeface="DM Sans Medium"/>
                <a:cs typeface="DM Sans Medium"/>
                <a:sym typeface="DM Sans Medium"/>
              </a:defRPr>
            </a:lvl1pPr>
          </a:lstStyle>
          <a:p>
            <a:pPr algn="ctr"/>
            <a:r>
              <a:rPr lang="pt-BR" sz="900" b="1" dirty="0">
                <a:latin typeface="Heebo" pitchFamily="2" charset="-79"/>
                <a:cs typeface="Heebo" pitchFamily="2" charset="-79"/>
              </a:rPr>
              <a:t>Seu texto aqui</a:t>
            </a:r>
            <a:endParaRPr sz="900" b="1" dirty="0">
              <a:latin typeface="Heebo" pitchFamily="2" charset="-79"/>
              <a:cs typeface="Heebo" pitchFamily="2" charset="-79"/>
            </a:endParaRPr>
          </a:p>
        </p:txBody>
      </p:sp>
      <p:sp>
        <p:nvSpPr>
          <p:cNvPr id="4262" name="Rounded Rectangle"/>
          <p:cNvSpPr/>
          <p:nvPr/>
        </p:nvSpPr>
        <p:spPr>
          <a:xfrm>
            <a:off x="851496" y="2588144"/>
            <a:ext cx="7433966" cy="864520"/>
          </a:xfrm>
          <a:prstGeom prst="roundRect">
            <a:avLst>
              <a:gd name="adj" fmla="val 8440"/>
            </a:avLst>
          </a:prstGeom>
          <a:solidFill>
            <a:schemeClr val="bg2"/>
          </a:solidFill>
          <a:ln w="12700" cap="flat">
            <a:noFill/>
            <a:miter lim="400000"/>
          </a:ln>
          <a:effectLst/>
        </p:spPr>
        <p:txBody>
          <a:bodyPr wrap="square" lIns="0" tIns="0" rIns="0" bIns="0" numCol="1" anchor="ctr">
            <a:noAutofit/>
          </a:bodyPr>
          <a:lstStyle/>
          <a:p>
            <a:pPr algn="ctr" defTabSz="573264"/>
            <a:endParaRPr sz="900" b="1">
              <a:solidFill>
                <a:srgbClr val="FFFFFF"/>
              </a:solidFill>
              <a:latin typeface="Heebo" pitchFamily="2" charset="-79"/>
              <a:cs typeface="Heebo" pitchFamily="2" charset="-79"/>
            </a:endParaRPr>
          </a:p>
        </p:txBody>
      </p:sp>
      <p:sp>
        <p:nvSpPr>
          <p:cNvPr id="4263" name="Shape"/>
          <p:cNvSpPr/>
          <p:nvPr/>
        </p:nvSpPr>
        <p:spPr>
          <a:xfrm>
            <a:off x="851446" y="2588207"/>
            <a:ext cx="398859" cy="864395"/>
          </a:xfrm>
          <a:custGeom>
            <a:avLst/>
            <a:gdLst/>
            <a:ahLst/>
            <a:cxnLst>
              <a:cxn ang="0">
                <a:pos x="wd2" y="hd2"/>
              </a:cxn>
              <a:cxn ang="5400000">
                <a:pos x="wd2" y="hd2"/>
              </a:cxn>
              <a:cxn ang="10800000">
                <a:pos x="wd2" y="hd2"/>
              </a:cxn>
              <a:cxn ang="16200000">
                <a:pos x="wd2" y="hd2"/>
              </a:cxn>
            </a:cxnLst>
            <a:rect l="0" t="0" r="r" b="b"/>
            <a:pathLst>
              <a:path w="21600" h="21595" extrusionOk="0">
                <a:moveTo>
                  <a:pt x="6045" y="0"/>
                </a:moveTo>
                <a:cubicBezTo>
                  <a:pt x="4272" y="0"/>
                  <a:pt x="3208" y="-3"/>
                  <a:pt x="2499" y="134"/>
                </a:cubicBezTo>
                <a:cubicBezTo>
                  <a:pt x="1476" y="305"/>
                  <a:pt x="670" y="677"/>
                  <a:pt x="298" y="1149"/>
                </a:cubicBezTo>
                <a:cubicBezTo>
                  <a:pt x="2" y="1476"/>
                  <a:pt x="0" y="1967"/>
                  <a:pt x="0" y="2785"/>
                </a:cubicBezTo>
                <a:lnTo>
                  <a:pt x="0" y="18809"/>
                </a:lnTo>
                <a:cubicBezTo>
                  <a:pt x="0" y="19627"/>
                  <a:pt x="2" y="20118"/>
                  <a:pt x="298" y="20445"/>
                </a:cubicBezTo>
                <a:cubicBezTo>
                  <a:pt x="670" y="20917"/>
                  <a:pt x="1476" y="21289"/>
                  <a:pt x="2499" y="21460"/>
                </a:cubicBezTo>
                <a:cubicBezTo>
                  <a:pt x="3208" y="21597"/>
                  <a:pt x="4272" y="21594"/>
                  <a:pt x="6045" y="21594"/>
                </a:cubicBezTo>
                <a:lnTo>
                  <a:pt x="21600" y="21594"/>
                </a:lnTo>
                <a:lnTo>
                  <a:pt x="21600" y="0"/>
                </a:lnTo>
                <a:lnTo>
                  <a:pt x="6045" y="0"/>
                </a:lnTo>
                <a:close/>
              </a:path>
            </a:pathLst>
          </a:custGeom>
          <a:solidFill>
            <a:schemeClr val="accent3"/>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4264" name="Placeholder"/>
          <p:cNvSpPr txBox="1"/>
          <p:nvPr/>
        </p:nvSpPr>
        <p:spPr>
          <a:xfrm rot="16200000">
            <a:off x="635273" y="2931918"/>
            <a:ext cx="826443"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Medium"/>
                <a:ea typeface="DM Sans Medium"/>
                <a:cs typeface="DM Sans Medium"/>
                <a:sym typeface="DM Sans Medium"/>
              </a:defRPr>
            </a:lvl1pPr>
          </a:lstStyle>
          <a:p>
            <a:pPr algn="ctr"/>
            <a:r>
              <a:rPr lang="pt-BR" sz="900" b="1" dirty="0">
                <a:latin typeface="Heebo" pitchFamily="2" charset="-79"/>
                <a:cs typeface="Heebo" pitchFamily="2" charset="-79"/>
              </a:rPr>
              <a:t>Seu texto aqui</a:t>
            </a:r>
            <a:endParaRPr sz="900" b="1" dirty="0">
              <a:latin typeface="Heebo" pitchFamily="2" charset="-79"/>
              <a:cs typeface="Heebo" pitchFamily="2" charset="-79"/>
            </a:endParaRPr>
          </a:p>
        </p:txBody>
      </p:sp>
      <p:sp>
        <p:nvSpPr>
          <p:cNvPr id="4266" name="Rounded Rectangle"/>
          <p:cNvSpPr/>
          <p:nvPr/>
        </p:nvSpPr>
        <p:spPr>
          <a:xfrm>
            <a:off x="851496" y="3490235"/>
            <a:ext cx="7433966" cy="864520"/>
          </a:xfrm>
          <a:prstGeom prst="roundRect">
            <a:avLst>
              <a:gd name="adj" fmla="val 8440"/>
            </a:avLst>
          </a:prstGeom>
          <a:solidFill>
            <a:schemeClr val="bg2"/>
          </a:solidFill>
          <a:ln w="12700" cap="flat">
            <a:noFill/>
            <a:miter lim="400000"/>
          </a:ln>
          <a:effectLst/>
        </p:spPr>
        <p:txBody>
          <a:bodyPr wrap="square" lIns="0" tIns="0" rIns="0" bIns="0" numCol="1" anchor="ctr">
            <a:noAutofit/>
          </a:bodyPr>
          <a:lstStyle/>
          <a:p>
            <a:pPr algn="ctr" defTabSz="573264"/>
            <a:endParaRPr sz="900" b="1">
              <a:solidFill>
                <a:srgbClr val="FFFFFF"/>
              </a:solidFill>
              <a:latin typeface="Heebo" pitchFamily="2" charset="-79"/>
              <a:cs typeface="Heebo" pitchFamily="2" charset="-79"/>
            </a:endParaRPr>
          </a:p>
        </p:txBody>
      </p:sp>
      <p:sp>
        <p:nvSpPr>
          <p:cNvPr id="4267" name="Shape"/>
          <p:cNvSpPr/>
          <p:nvPr/>
        </p:nvSpPr>
        <p:spPr>
          <a:xfrm>
            <a:off x="851446" y="3490297"/>
            <a:ext cx="398859" cy="864395"/>
          </a:xfrm>
          <a:custGeom>
            <a:avLst/>
            <a:gdLst/>
            <a:ahLst/>
            <a:cxnLst>
              <a:cxn ang="0">
                <a:pos x="wd2" y="hd2"/>
              </a:cxn>
              <a:cxn ang="5400000">
                <a:pos x="wd2" y="hd2"/>
              </a:cxn>
              <a:cxn ang="10800000">
                <a:pos x="wd2" y="hd2"/>
              </a:cxn>
              <a:cxn ang="16200000">
                <a:pos x="wd2" y="hd2"/>
              </a:cxn>
            </a:cxnLst>
            <a:rect l="0" t="0" r="r" b="b"/>
            <a:pathLst>
              <a:path w="21600" h="21595" extrusionOk="0">
                <a:moveTo>
                  <a:pt x="6045" y="0"/>
                </a:moveTo>
                <a:cubicBezTo>
                  <a:pt x="4272" y="0"/>
                  <a:pt x="3208" y="-3"/>
                  <a:pt x="2499" y="134"/>
                </a:cubicBezTo>
                <a:cubicBezTo>
                  <a:pt x="1476" y="305"/>
                  <a:pt x="670" y="677"/>
                  <a:pt x="298" y="1149"/>
                </a:cubicBezTo>
                <a:cubicBezTo>
                  <a:pt x="2" y="1476"/>
                  <a:pt x="0" y="1967"/>
                  <a:pt x="0" y="2785"/>
                </a:cubicBezTo>
                <a:lnTo>
                  <a:pt x="0" y="18809"/>
                </a:lnTo>
                <a:cubicBezTo>
                  <a:pt x="0" y="19627"/>
                  <a:pt x="2" y="20118"/>
                  <a:pt x="298" y="20445"/>
                </a:cubicBezTo>
                <a:cubicBezTo>
                  <a:pt x="670" y="20917"/>
                  <a:pt x="1476" y="21289"/>
                  <a:pt x="2499" y="21460"/>
                </a:cubicBezTo>
                <a:cubicBezTo>
                  <a:pt x="3208" y="21597"/>
                  <a:pt x="4272" y="21594"/>
                  <a:pt x="6045" y="21594"/>
                </a:cubicBezTo>
                <a:lnTo>
                  <a:pt x="21600" y="21594"/>
                </a:lnTo>
                <a:lnTo>
                  <a:pt x="21600" y="0"/>
                </a:lnTo>
                <a:lnTo>
                  <a:pt x="6045" y="0"/>
                </a:lnTo>
                <a:close/>
              </a:path>
            </a:pathLst>
          </a:custGeom>
          <a:solidFill>
            <a:schemeClr val="accent4"/>
          </a:solidFill>
          <a:ln w="12700" cap="flat">
            <a:noFill/>
            <a:miter lim="400000"/>
          </a:ln>
          <a:effectLst/>
        </p:spPr>
        <p:txBody>
          <a:bodyPr wrap="square" lIns="0" tIns="0" rIns="0" bIns="0" numCol="1" anchor="ctr">
            <a:noAutofit/>
          </a:bodyPr>
          <a:lstStyle/>
          <a:p>
            <a:pPr algn="ctr" defTabSz="573264">
              <a:defRPr sz="54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4268" name="Placeholder"/>
          <p:cNvSpPr txBox="1"/>
          <p:nvPr/>
        </p:nvSpPr>
        <p:spPr>
          <a:xfrm rot="16200000">
            <a:off x="635273" y="3834009"/>
            <a:ext cx="826443" cy="1769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spAutoFit/>
          </a:bodyPr>
          <a:lstStyle>
            <a:lvl1pPr defTabSz="457200">
              <a:defRPr sz="2400" b="0">
                <a:solidFill>
                  <a:srgbClr val="FFFFFF"/>
                </a:solidFill>
                <a:latin typeface="DM Sans Medium"/>
                <a:ea typeface="DM Sans Medium"/>
                <a:cs typeface="DM Sans Medium"/>
                <a:sym typeface="DM Sans Medium"/>
              </a:defRPr>
            </a:lvl1pPr>
          </a:lstStyle>
          <a:p>
            <a:pPr algn="ctr"/>
            <a:r>
              <a:rPr lang="pt-BR" sz="900" b="1" dirty="0">
                <a:latin typeface="Heebo" pitchFamily="2" charset="-79"/>
                <a:cs typeface="Heebo" pitchFamily="2" charset="-79"/>
              </a:rPr>
              <a:t>Seu texto aqui</a:t>
            </a:r>
            <a:endParaRPr sz="900" b="1" dirty="0">
              <a:latin typeface="Heebo" pitchFamily="2" charset="-79"/>
              <a:cs typeface="Heebo" pitchFamily="2" charset="-79"/>
            </a:endParaRPr>
          </a:p>
        </p:txBody>
      </p:sp>
      <p:sp>
        <p:nvSpPr>
          <p:cNvPr id="4270" name="Line"/>
          <p:cNvSpPr/>
          <p:nvPr/>
        </p:nvSpPr>
        <p:spPr>
          <a:xfrm>
            <a:off x="2078286" y="1459012"/>
            <a:ext cx="732817" cy="6588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271" name="Line"/>
          <p:cNvSpPr/>
          <p:nvPr/>
        </p:nvSpPr>
        <p:spPr>
          <a:xfrm>
            <a:off x="3414390" y="2340199"/>
            <a:ext cx="0" cy="382314"/>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272" name="Line"/>
          <p:cNvSpPr/>
          <p:nvPr/>
        </p:nvSpPr>
        <p:spPr>
          <a:xfrm>
            <a:off x="2615233" y="1216373"/>
            <a:ext cx="197279"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273" name="Line"/>
          <p:cNvSpPr/>
          <p:nvPr/>
        </p:nvSpPr>
        <p:spPr>
          <a:xfrm>
            <a:off x="3924449" y="1219771"/>
            <a:ext cx="213961"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274" name="Line"/>
          <p:cNvSpPr/>
          <p:nvPr/>
        </p:nvSpPr>
        <p:spPr>
          <a:xfrm>
            <a:off x="4750668" y="1519089"/>
            <a:ext cx="0" cy="304001"/>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275" name="Line"/>
          <p:cNvSpPr/>
          <p:nvPr/>
        </p:nvSpPr>
        <p:spPr>
          <a:xfrm>
            <a:off x="4752405" y="2421484"/>
            <a:ext cx="0" cy="302232"/>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276" name="Line"/>
          <p:cNvSpPr/>
          <p:nvPr/>
        </p:nvSpPr>
        <p:spPr>
          <a:xfrm>
            <a:off x="3415110" y="3223370"/>
            <a:ext cx="2076801" cy="7024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277" name="Line"/>
          <p:cNvSpPr/>
          <p:nvPr/>
        </p:nvSpPr>
        <p:spPr>
          <a:xfrm>
            <a:off x="5339135" y="3019152"/>
            <a:ext cx="152109"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278" name="Line"/>
          <p:cNvSpPr/>
          <p:nvPr/>
        </p:nvSpPr>
        <p:spPr>
          <a:xfrm>
            <a:off x="6622553" y="3019872"/>
            <a:ext cx="787092"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279" name="Line"/>
          <p:cNvSpPr/>
          <p:nvPr/>
        </p:nvSpPr>
        <p:spPr>
          <a:xfrm flipV="1">
            <a:off x="4746650" y="2118916"/>
            <a:ext cx="2067956" cy="0"/>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280" name="Line"/>
          <p:cNvSpPr/>
          <p:nvPr/>
        </p:nvSpPr>
        <p:spPr>
          <a:xfrm>
            <a:off x="7406308" y="2324968"/>
            <a:ext cx="0" cy="1296064"/>
          </a:xfrm>
          <a:prstGeom prst="line">
            <a:avLst/>
          </a:prstGeom>
          <a:ln w="25400">
            <a:solidFill>
              <a:schemeClr val="bg1">
                <a:lumMod val="50000"/>
              </a:schemeClr>
            </a:solidFill>
            <a:miter lim="400000"/>
            <a:tailEnd type="triangle"/>
          </a:ln>
        </p:spPr>
        <p:txBody>
          <a:bodyPr lIns="19050" tIns="19050" rIns="19050" bIns="19050" anchor="ctr"/>
          <a:lstStyle/>
          <a:p>
            <a:pPr algn="ctr"/>
            <a:endParaRPr sz="900" b="1">
              <a:latin typeface="Heebo" pitchFamily="2" charset="-79"/>
              <a:cs typeface="Heebo" pitchFamily="2" charset="-79"/>
            </a:endParaRPr>
          </a:p>
        </p:txBody>
      </p:sp>
      <p:sp>
        <p:nvSpPr>
          <p:cNvPr id="4281" name="Rounded Rectangle"/>
          <p:cNvSpPr/>
          <p:nvPr/>
        </p:nvSpPr>
        <p:spPr>
          <a:xfrm>
            <a:off x="1478762" y="912392"/>
            <a:ext cx="1194223" cy="607665"/>
          </a:xfrm>
          <a:prstGeom prst="roundRect">
            <a:avLst>
              <a:gd name="adj" fmla="val 11756"/>
            </a:avLst>
          </a:prstGeom>
          <a:solidFill>
            <a:schemeClr val="accent1"/>
          </a:solidFill>
          <a:ln w="12700">
            <a:miter lim="400000"/>
          </a:ln>
        </p:spPr>
        <p:txBody>
          <a:bodyPr lIns="0" tIns="0" rIns="0" bIns="0" anchor="ctr"/>
          <a:lstStyle/>
          <a:p>
            <a:pPr algn="ctr" defTabSz="573264">
              <a:defRPr sz="54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4282" name="Placeholder"/>
          <p:cNvSpPr txBox="1"/>
          <p:nvPr/>
        </p:nvSpPr>
        <p:spPr>
          <a:xfrm>
            <a:off x="1682328" y="1123355"/>
            <a:ext cx="787092" cy="176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latin typeface="Heebo" pitchFamily="2" charset="-79"/>
                <a:cs typeface="Heebo" pitchFamily="2" charset="-79"/>
              </a:rPr>
              <a:t>Seu texto aqui</a:t>
            </a:r>
            <a:endParaRPr sz="900" b="1" dirty="0">
              <a:latin typeface="Heebo" pitchFamily="2" charset="-79"/>
              <a:cs typeface="Heebo" pitchFamily="2" charset="-79"/>
            </a:endParaRPr>
          </a:p>
        </p:txBody>
      </p:sp>
      <p:sp>
        <p:nvSpPr>
          <p:cNvPr id="4283" name="Rounded Rectangle"/>
          <p:cNvSpPr/>
          <p:nvPr/>
        </p:nvSpPr>
        <p:spPr>
          <a:xfrm>
            <a:off x="2813056" y="912392"/>
            <a:ext cx="1194222" cy="607665"/>
          </a:xfrm>
          <a:prstGeom prst="roundRect">
            <a:avLst>
              <a:gd name="adj" fmla="val 11756"/>
            </a:avLst>
          </a:prstGeom>
          <a:solidFill>
            <a:schemeClr val="accent1"/>
          </a:solidFill>
          <a:ln w="12700">
            <a:miter lim="400000"/>
          </a:ln>
        </p:spPr>
        <p:txBody>
          <a:bodyPr lIns="0" tIns="0" rIns="0" bIns="0" anchor="ctr"/>
          <a:lstStyle/>
          <a:p>
            <a:pPr algn="ctr" defTabSz="573264">
              <a:defRPr sz="54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4284" name="Placeholder"/>
          <p:cNvSpPr txBox="1"/>
          <p:nvPr/>
        </p:nvSpPr>
        <p:spPr>
          <a:xfrm>
            <a:off x="3016621" y="1123355"/>
            <a:ext cx="787092" cy="176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latin typeface="Heebo" pitchFamily="2" charset="-79"/>
                <a:cs typeface="Heebo" pitchFamily="2" charset="-79"/>
              </a:rPr>
              <a:t>Seu texto aqui</a:t>
            </a:r>
            <a:endParaRPr sz="900" b="1" dirty="0">
              <a:latin typeface="Heebo" pitchFamily="2" charset="-79"/>
              <a:cs typeface="Heebo" pitchFamily="2" charset="-79"/>
            </a:endParaRPr>
          </a:p>
        </p:txBody>
      </p:sp>
      <p:sp>
        <p:nvSpPr>
          <p:cNvPr id="4285" name="Rounded Rectangle"/>
          <p:cNvSpPr/>
          <p:nvPr/>
        </p:nvSpPr>
        <p:spPr>
          <a:xfrm>
            <a:off x="4147350" y="912392"/>
            <a:ext cx="1194222" cy="607665"/>
          </a:xfrm>
          <a:prstGeom prst="roundRect">
            <a:avLst>
              <a:gd name="adj" fmla="val 11756"/>
            </a:avLst>
          </a:prstGeom>
          <a:solidFill>
            <a:schemeClr val="accent1"/>
          </a:solidFill>
          <a:ln w="12700">
            <a:miter lim="400000"/>
          </a:ln>
        </p:spPr>
        <p:txBody>
          <a:bodyPr lIns="0" tIns="0" rIns="0" bIns="0" anchor="ctr"/>
          <a:lstStyle/>
          <a:p>
            <a:pPr algn="ctr" defTabSz="573264">
              <a:defRPr sz="54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4286" name="Placeholder"/>
          <p:cNvSpPr txBox="1"/>
          <p:nvPr/>
        </p:nvSpPr>
        <p:spPr>
          <a:xfrm>
            <a:off x="4350915" y="1123355"/>
            <a:ext cx="787092" cy="176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latin typeface="Heebo" pitchFamily="2" charset="-79"/>
                <a:cs typeface="Heebo" pitchFamily="2" charset="-79"/>
              </a:rPr>
              <a:t>Seu texto aqui</a:t>
            </a:r>
            <a:endParaRPr sz="900" b="1" dirty="0">
              <a:latin typeface="Heebo" pitchFamily="2" charset="-79"/>
              <a:cs typeface="Heebo" pitchFamily="2" charset="-79"/>
            </a:endParaRPr>
          </a:p>
        </p:txBody>
      </p:sp>
      <p:sp>
        <p:nvSpPr>
          <p:cNvPr id="4287" name="Rounded Rectangle"/>
          <p:cNvSpPr/>
          <p:nvPr/>
        </p:nvSpPr>
        <p:spPr>
          <a:xfrm>
            <a:off x="2813056" y="1814482"/>
            <a:ext cx="1194222" cy="607665"/>
          </a:xfrm>
          <a:prstGeom prst="roundRect">
            <a:avLst>
              <a:gd name="adj" fmla="val 11756"/>
            </a:avLst>
          </a:prstGeom>
          <a:solidFill>
            <a:schemeClr val="accent2"/>
          </a:solidFill>
          <a:ln w="12700">
            <a:miter lim="400000"/>
          </a:ln>
        </p:spPr>
        <p:txBody>
          <a:bodyPr lIns="0" tIns="0" rIns="0" bIns="0" anchor="ctr"/>
          <a:lstStyle/>
          <a:p>
            <a:pPr algn="ctr" defTabSz="573264">
              <a:defRPr sz="54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4288" name="Placeholder"/>
          <p:cNvSpPr txBox="1"/>
          <p:nvPr/>
        </p:nvSpPr>
        <p:spPr>
          <a:xfrm>
            <a:off x="3016621" y="2025445"/>
            <a:ext cx="787092" cy="176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latin typeface="Heebo" pitchFamily="2" charset="-79"/>
                <a:cs typeface="Heebo" pitchFamily="2" charset="-79"/>
              </a:rPr>
              <a:t>Seu texto aqui</a:t>
            </a:r>
            <a:endParaRPr sz="900" b="1" dirty="0">
              <a:latin typeface="Heebo" pitchFamily="2" charset="-79"/>
              <a:cs typeface="Heebo" pitchFamily="2" charset="-79"/>
            </a:endParaRPr>
          </a:p>
        </p:txBody>
      </p:sp>
      <p:sp>
        <p:nvSpPr>
          <p:cNvPr id="4289" name="Rounded Rectangle"/>
          <p:cNvSpPr/>
          <p:nvPr/>
        </p:nvSpPr>
        <p:spPr>
          <a:xfrm>
            <a:off x="4147350" y="1814482"/>
            <a:ext cx="1194222" cy="607665"/>
          </a:xfrm>
          <a:prstGeom prst="roundRect">
            <a:avLst>
              <a:gd name="adj" fmla="val 11756"/>
            </a:avLst>
          </a:prstGeom>
          <a:solidFill>
            <a:schemeClr val="accent2"/>
          </a:solidFill>
          <a:ln w="12700">
            <a:miter lim="400000"/>
          </a:ln>
        </p:spPr>
        <p:txBody>
          <a:bodyPr lIns="0" tIns="0" rIns="0" bIns="0" anchor="ctr"/>
          <a:lstStyle/>
          <a:p>
            <a:pPr algn="ctr" defTabSz="573264">
              <a:defRPr sz="54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4290" name="Placeholder"/>
          <p:cNvSpPr txBox="1"/>
          <p:nvPr/>
        </p:nvSpPr>
        <p:spPr>
          <a:xfrm>
            <a:off x="4350915" y="2025445"/>
            <a:ext cx="787092" cy="176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latin typeface="Heebo" pitchFamily="2" charset="-79"/>
                <a:cs typeface="Heebo" pitchFamily="2" charset="-79"/>
              </a:rPr>
              <a:t>Seu texto aqui</a:t>
            </a:r>
            <a:endParaRPr sz="900" b="1" dirty="0">
              <a:latin typeface="Heebo" pitchFamily="2" charset="-79"/>
              <a:cs typeface="Heebo" pitchFamily="2" charset="-79"/>
            </a:endParaRPr>
          </a:p>
        </p:txBody>
      </p:sp>
      <p:sp>
        <p:nvSpPr>
          <p:cNvPr id="4291" name="Rounded Rectangle"/>
          <p:cNvSpPr/>
          <p:nvPr/>
        </p:nvSpPr>
        <p:spPr>
          <a:xfrm>
            <a:off x="2813056" y="2716572"/>
            <a:ext cx="1194222" cy="607665"/>
          </a:xfrm>
          <a:prstGeom prst="roundRect">
            <a:avLst>
              <a:gd name="adj" fmla="val 11756"/>
            </a:avLst>
          </a:prstGeom>
          <a:solidFill>
            <a:schemeClr val="accent3"/>
          </a:solidFill>
          <a:ln w="12700">
            <a:miter lim="400000"/>
          </a:ln>
        </p:spPr>
        <p:txBody>
          <a:bodyPr lIns="0" tIns="0" rIns="0" bIns="0" anchor="ctr"/>
          <a:lstStyle/>
          <a:p>
            <a:pPr algn="ctr" defTabSz="573264">
              <a:defRPr sz="54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4292" name="Placeholder"/>
          <p:cNvSpPr txBox="1"/>
          <p:nvPr/>
        </p:nvSpPr>
        <p:spPr>
          <a:xfrm>
            <a:off x="3016621" y="2927535"/>
            <a:ext cx="787092" cy="176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latin typeface="Heebo" pitchFamily="2" charset="-79"/>
                <a:cs typeface="Heebo" pitchFamily="2" charset="-79"/>
              </a:rPr>
              <a:t>Seu texto aqui</a:t>
            </a:r>
            <a:endParaRPr sz="900" b="1" dirty="0">
              <a:latin typeface="Heebo" pitchFamily="2" charset="-79"/>
              <a:cs typeface="Heebo" pitchFamily="2" charset="-79"/>
            </a:endParaRPr>
          </a:p>
        </p:txBody>
      </p:sp>
      <p:sp>
        <p:nvSpPr>
          <p:cNvPr id="4293" name="Rounded Rectangle"/>
          <p:cNvSpPr/>
          <p:nvPr/>
        </p:nvSpPr>
        <p:spPr>
          <a:xfrm>
            <a:off x="4147350" y="2716572"/>
            <a:ext cx="1194222" cy="607665"/>
          </a:xfrm>
          <a:prstGeom prst="roundRect">
            <a:avLst>
              <a:gd name="adj" fmla="val 11756"/>
            </a:avLst>
          </a:prstGeom>
          <a:solidFill>
            <a:schemeClr val="accent3"/>
          </a:solidFill>
          <a:ln w="12700">
            <a:miter lim="400000"/>
          </a:ln>
        </p:spPr>
        <p:txBody>
          <a:bodyPr lIns="0" tIns="0" rIns="0" bIns="0" anchor="ctr"/>
          <a:lstStyle/>
          <a:p>
            <a:pPr algn="ctr" defTabSz="573264">
              <a:defRPr sz="54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4294" name="Placeholder"/>
          <p:cNvSpPr txBox="1"/>
          <p:nvPr/>
        </p:nvSpPr>
        <p:spPr>
          <a:xfrm>
            <a:off x="4350915" y="2927535"/>
            <a:ext cx="787092" cy="176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latin typeface="Heebo" pitchFamily="2" charset="-79"/>
                <a:cs typeface="Heebo" pitchFamily="2" charset="-79"/>
              </a:rPr>
              <a:t>Seu texto aqui</a:t>
            </a:r>
            <a:endParaRPr sz="900" b="1" dirty="0">
              <a:latin typeface="Heebo" pitchFamily="2" charset="-79"/>
              <a:cs typeface="Heebo" pitchFamily="2" charset="-79"/>
            </a:endParaRPr>
          </a:p>
        </p:txBody>
      </p:sp>
      <p:sp>
        <p:nvSpPr>
          <p:cNvPr id="4295" name="Rounded Rectangle"/>
          <p:cNvSpPr/>
          <p:nvPr/>
        </p:nvSpPr>
        <p:spPr>
          <a:xfrm>
            <a:off x="5481644" y="2716572"/>
            <a:ext cx="1194222" cy="607665"/>
          </a:xfrm>
          <a:prstGeom prst="roundRect">
            <a:avLst>
              <a:gd name="adj" fmla="val 11756"/>
            </a:avLst>
          </a:prstGeom>
          <a:solidFill>
            <a:schemeClr val="accent3"/>
          </a:solidFill>
          <a:ln w="12700">
            <a:miter lim="400000"/>
          </a:ln>
        </p:spPr>
        <p:txBody>
          <a:bodyPr lIns="0" tIns="0" rIns="0" bIns="0" anchor="ctr"/>
          <a:lstStyle/>
          <a:p>
            <a:pPr algn="ctr" defTabSz="573264">
              <a:defRPr sz="54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4296" name="Placeholder"/>
          <p:cNvSpPr txBox="1"/>
          <p:nvPr/>
        </p:nvSpPr>
        <p:spPr>
          <a:xfrm>
            <a:off x="5685210" y="2927535"/>
            <a:ext cx="787092" cy="176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latin typeface="Heebo" pitchFamily="2" charset="-79"/>
                <a:cs typeface="Heebo" pitchFamily="2" charset="-79"/>
              </a:rPr>
              <a:t>Seu texto aqui</a:t>
            </a:r>
            <a:endParaRPr sz="900" b="1" dirty="0">
              <a:latin typeface="Heebo" pitchFamily="2" charset="-79"/>
              <a:cs typeface="Heebo" pitchFamily="2" charset="-79"/>
            </a:endParaRPr>
          </a:p>
        </p:txBody>
      </p:sp>
      <p:sp>
        <p:nvSpPr>
          <p:cNvPr id="4297" name="Rounded Rectangle"/>
          <p:cNvSpPr/>
          <p:nvPr/>
        </p:nvSpPr>
        <p:spPr>
          <a:xfrm>
            <a:off x="6815938" y="1814482"/>
            <a:ext cx="1194222" cy="607665"/>
          </a:xfrm>
          <a:prstGeom prst="roundRect">
            <a:avLst>
              <a:gd name="adj" fmla="val 11756"/>
            </a:avLst>
          </a:prstGeom>
          <a:solidFill>
            <a:schemeClr val="accent2"/>
          </a:solidFill>
          <a:ln w="12700">
            <a:miter lim="400000"/>
          </a:ln>
        </p:spPr>
        <p:txBody>
          <a:bodyPr lIns="0" tIns="0" rIns="0" bIns="0" anchor="ctr"/>
          <a:lstStyle/>
          <a:p>
            <a:pPr algn="ctr" defTabSz="573264">
              <a:defRPr sz="54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4298" name="Placeholder"/>
          <p:cNvSpPr txBox="1"/>
          <p:nvPr/>
        </p:nvSpPr>
        <p:spPr>
          <a:xfrm>
            <a:off x="7019503" y="2025445"/>
            <a:ext cx="787092" cy="176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latin typeface="Heebo" pitchFamily="2" charset="-79"/>
                <a:cs typeface="Heebo" pitchFamily="2" charset="-79"/>
              </a:rPr>
              <a:t>Seu texto aqui</a:t>
            </a:r>
            <a:endParaRPr sz="900" b="1" dirty="0">
              <a:latin typeface="Heebo" pitchFamily="2" charset="-79"/>
              <a:cs typeface="Heebo" pitchFamily="2" charset="-79"/>
            </a:endParaRPr>
          </a:p>
        </p:txBody>
      </p:sp>
      <p:sp>
        <p:nvSpPr>
          <p:cNvPr id="4299" name="Rounded Rectangle"/>
          <p:cNvSpPr/>
          <p:nvPr/>
        </p:nvSpPr>
        <p:spPr>
          <a:xfrm>
            <a:off x="5481644" y="3618662"/>
            <a:ext cx="1194222" cy="607665"/>
          </a:xfrm>
          <a:prstGeom prst="roundRect">
            <a:avLst>
              <a:gd name="adj" fmla="val 11756"/>
            </a:avLst>
          </a:prstGeom>
          <a:solidFill>
            <a:schemeClr val="accent4"/>
          </a:solidFill>
          <a:ln w="12700">
            <a:miter lim="400000"/>
          </a:ln>
        </p:spPr>
        <p:txBody>
          <a:bodyPr lIns="0" tIns="0" rIns="0" bIns="0" anchor="ctr"/>
          <a:lstStyle/>
          <a:p>
            <a:pPr algn="ctr" defTabSz="573264">
              <a:defRPr sz="54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4300" name="Placeholder"/>
          <p:cNvSpPr txBox="1"/>
          <p:nvPr/>
        </p:nvSpPr>
        <p:spPr>
          <a:xfrm>
            <a:off x="5685210" y="3829626"/>
            <a:ext cx="787092" cy="176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latin typeface="Heebo" pitchFamily="2" charset="-79"/>
                <a:cs typeface="Heebo" pitchFamily="2" charset="-79"/>
              </a:rPr>
              <a:t>Seu texto aqui</a:t>
            </a:r>
            <a:endParaRPr sz="900" b="1" dirty="0">
              <a:latin typeface="Heebo" pitchFamily="2" charset="-79"/>
              <a:cs typeface="Heebo" pitchFamily="2" charset="-79"/>
            </a:endParaRPr>
          </a:p>
        </p:txBody>
      </p:sp>
      <p:sp>
        <p:nvSpPr>
          <p:cNvPr id="4301" name="Rounded Rectangle"/>
          <p:cNvSpPr/>
          <p:nvPr/>
        </p:nvSpPr>
        <p:spPr>
          <a:xfrm>
            <a:off x="6815938" y="3618662"/>
            <a:ext cx="1194222" cy="607665"/>
          </a:xfrm>
          <a:prstGeom prst="roundRect">
            <a:avLst>
              <a:gd name="adj" fmla="val 11756"/>
            </a:avLst>
          </a:prstGeom>
          <a:solidFill>
            <a:schemeClr val="accent4"/>
          </a:solidFill>
          <a:ln w="12700">
            <a:miter lim="400000"/>
          </a:ln>
        </p:spPr>
        <p:txBody>
          <a:bodyPr lIns="0" tIns="0" rIns="0" bIns="0" anchor="ctr"/>
          <a:lstStyle/>
          <a:p>
            <a:pPr algn="ctr" defTabSz="573264">
              <a:defRPr sz="5400" b="0">
                <a:solidFill>
                  <a:srgbClr val="FFFFFF"/>
                </a:solidFill>
                <a:latin typeface="+mn-lt"/>
                <a:ea typeface="+mn-ea"/>
                <a:cs typeface="+mn-cs"/>
                <a:sym typeface="Helvetica Neue Medium"/>
              </a:defRPr>
            </a:pPr>
            <a:endParaRPr sz="900" b="1">
              <a:latin typeface="Heebo" pitchFamily="2" charset="-79"/>
              <a:cs typeface="Heebo" pitchFamily="2" charset="-79"/>
            </a:endParaRPr>
          </a:p>
        </p:txBody>
      </p:sp>
      <p:sp>
        <p:nvSpPr>
          <p:cNvPr id="4302" name="Placeholder"/>
          <p:cNvSpPr txBox="1"/>
          <p:nvPr/>
        </p:nvSpPr>
        <p:spPr>
          <a:xfrm>
            <a:off x="7019503" y="3829626"/>
            <a:ext cx="787092" cy="176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defTabSz="457200">
              <a:defRPr sz="2400" b="0">
                <a:solidFill>
                  <a:srgbClr val="FFFFFF"/>
                </a:solidFill>
                <a:latin typeface="DM Sans Regular"/>
                <a:ea typeface="DM Sans Regular"/>
                <a:cs typeface="DM Sans Regular"/>
                <a:sym typeface="DM Sans Regular"/>
              </a:defRPr>
            </a:lvl1pPr>
          </a:lstStyle>
          <a:p>
            <a:pPr algn="ctr"/>
            <a:r>
              <a:rPr lang="pt-BR" sz="900" b="1" dirty="0">
                <a:latin typeface="Heebo" pitchFamily="2" charset="-79"/>
                <a:cs typeface="Heebo" pitchFamily="2" charset="-79"/>
              </a:rPr>
              <a:t>Seu texto aqui</a:t>
            </a:r>
            <a:endParaRPr sz="900" b="1" dirty="0">
              <a:latin typeface="Heebo" pitchFamily="2" charset="-79"/>
              <a:cs typeface="Heebo" pitchFamily="2" charset="-79"/>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06E61748-2764-49C2-8755-86A150E10335}"/>
              </a:ext>
            </a:extLst>
          </p:cNvPr>
          <p:cNvGrpSpPr/>
          <p:nvPr/>
        </p:nvGrpSpPr>
        <p:grpSpPr>
          <a:xfrm>
            <a:off x="505351" y="1220352"/>
            <a:ext cx="8133299" cy="351341"/>
            <a:chOff x="1073785" y="1029852"/>
            <a:chExt cx="7393909" cy="351341"/>
          </a:xfrm>
        </p:grpSpPr>
        <p:sp>
          <p:nvSpPr>
            <p:cNvPr id="3" name="Retângulo: Cantos Arredondados 2">
              <a:extLst>
                <a:ext uri="{FF2B5EF4-FFF2-40B4-BE49-F238E27FC236}">
                  <a16:creationId xmlns:a16="http://schemas.microsoft.com/office/drawing/2014/main" id="{9CBD6166-E8EF-4B50-9C8A-1217FFE2B286}"/>
                </a:ext>
              </a:extLst>
            </p:cNvPr>
            <p:cNvSpPr/>
            <p:nvPr/>
          </p:nvSpPr>
          <p:spPr>
            <a:xfrm>
              <a:off x="1073785" y="1029852"/>
              <a:ext cx="968893" cy="351341"/>
            </a:xfrm>
            <a:prstGeom prst="roundRect">
              <a:avLst>
                <a:gd name="adj" fmla="val 50000"/>
              </a:avLst>
            </a:prstGeom>
            <a:solidFill>
              <a:srgbClr val="9BCD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chemeClr val="bg1"/>
                  </a:solidFill>
                  <a:effectLst/>
                  <a:uLnTx/>
                  <a:uFillTx/>
                  <a:latin typeface="Heebo" pitchFamily="2" charset="-79"/>
                  <a:cs typeface="Heebo" pitchFamily="2" charset="-79"/>
                </a:rPr>
                <a:t>ITEM AQUI</a:t>
              </a:r>
            </a:p>
          </p:txBody>
        </p:sp>
        <p:cxnSp>
          <p:nvCxnSpPr>
            <p:cNvPr id="10" name="Conector de Seta Reta 9">
              <a:extLst>
                <a:ext uri="{FF2B5EF4-FFF2-40B4-BE49-F238E27FC236}">
                  <a16:creationId xmlns:a16="http://schemas.microsoft.com/office/drawing/2014/main" id="{4C91EF49-3FF8-45DC-8B9A-4904A7D82065}"/>
                </a:ext>
              </a:extLst>
            </p:cNvPr>
            <p:cNvCxnSpPr>
              <a:cxnSpLocks/>
            </p:cNvCxnSpPr>
            <p:nvPr/>
          </p:nvCxnSpPr>
          <p:spPr>
            <a:xfrm flipV="1">
              <a:off x="2142238" y="1205521"/>
              <a:ext cx="331974"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F17D84C4-CE63-444C-9F3B-42A38EDC71E3}"/>
                </a:ext>
              </a:extLst>
            </p:cNvPr>
            <p:cNvSpPr/>
            <p:nvPr/>
          </p:nvSpPr>
          <p:spPr>
            <a:xfrm>
              <a:off x="4048934" y="1029852"/>
              <a:ext cx="968893" cy="351341"/>
            </a:xfrm>
            <a:prstGeom prst="roundRect">
              <a:avLst>
                <a:gd name="adj" fmla="val 50000"/>
              </a:avLst>
            </a:prstGeom>
            <a:solidFill>
              <a:srgbClr val="239E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chemeClr val="bg1"/>
                  </a:solidFill>
                  <a:effectLst/>
                  <a:uLnTx/>
                  <a:uFillTx/>
                  <a:latin typeface="Heebo" pitchFamily="2" charset="-79"/>
                  <a:cs typeface="Heebo" pitchFamily="2" charset="-79"/>
                </a:rPr>
                <a:t>ITEM AQUI</a:t>
              </a:r>
            </a:p>
          </p:txBody>
        </p:sp>
        <p:cxnSp>
          <p:nvCxnSpPr>
            <p:cNvPr id="16" name="Conector de Seta Reta 15">
              <a:extLst>
                <a:ext uri="{FF2B5EF4-FFF2-40B4-BE49-F238E27FC236}">
                  <a16:creationId xmlns:a16="http://schemas.microsoft.com/office/drawing/2014/main" id="{DD7DF73D-D9C9-4A3F-BB59-59B6CFBFEA85}"/>
                </a:ext>
              </a:extLst>
            </p:cNvPr>
            <p:cNvCxnSpPr>
              <a:cxnSpLocks/>
            </p:cNvCxnSpPr>
            <p:nvPr/>
          </p:nvCxnSpPr>
          <p:spPr>
            <a:xfrm flipV="1">
              <a:off x="3635758" y="1205521"/>
              <a:ext cx="331974"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7" name="Retângulo: Cantos Arredondados 16">
              <a:extLst>
                <a:ext uri="{FF2B5EF4-FFF2-40B4-BE49-F238E27FC236}">
                  <a16:creationId xmlns:a16="http://schemas.microsoft.com/office/drawing/2014/main" id="{3167E733-4FBA-4EF6-8915-586F3D3D3682}"/>
                </a:ext>
              </a:extLst>
            </p:cNvPr>
            <p:cNvSpPr/>
            <p:nvPr/>
          </p:nvSpPr>
          <p:spPr>
            <a:xfrm>
              <a:off x="2570538" y="1029852"/>
              <a:ext cx="968893" cy="351341"/>
            </a:xfrm>
            <a:prstGeom prst="roundRect">
              <a:avLst>
                <a:gd name="adj" fmla="val 50000"/>
              </a:avLst>
            </a:prstGeom>
            <a:solidFill>
              <a:srgbClr val="66B4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chemeClr val="bg1"/>
                  </a:solidFill>
                  <a:effectLst/>
                  <a:uLnTx/>
                  <a:uFillTx/>
                  <a:latin typeface="Heebo" pitchFamily="2" charset="-79"/>
                  <a:cs typeface="Heebo" pitchFamily="2" charset="-79"/>
                </a:rPr>
                <a:t>ITEM AQUI</a:t>
              </a:r>
            </a:p>
          </p:txBody>
        </p:sp>
        <p:cxnSp>
          <p:nvCxnSpPr>
            <p:cNvPr id="18" name="Conector de Seta Reta 17">
              <a:extLst>
                <a:ext uri="{FF2B5EF4-FFF2-40B4-BE49-F238E27FC236}">
                  <a16:creationId xmlns:a16="http://schemas.microsoft.com/office/drawing/2014/main" id="{BB0B8885-C782-4B80-B746-50389BFE0D19}"/>
                </a:ext>
              </a:extLst>
            </p:cNvPr>
            <p:cNvCxnSpPr>
              <a:cxnSpLocks/>
            </p:cNvCxnSpPr>
            <p:nvPr/>
          </p:nvCxnSpPr>
          <p:spPr>
            <a:xfrm flipV="1">
              <a:off x="5135745" y="1205521"/>
              <a:ext cx="331974"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Retângulo: Cantos Arredondados 18">
              <a:extLst>
                <a:ext uri="{FF2B5EF4-FFF2-40B4-BE49-F238E27FC236}">
                  <a16:creationId xmlns:a16="http://schemas.microsoft.com/office/drawing/2014/main" id="{25B9D1F4-B275-478E-A678-7DF4D8EBB46A}"/>
                </a:ext>
              </a:extLst>
            </p:cNvPr>
            <p:cNvSpPr/>
            <p:nvPr/>
          </p:nvSpPr>
          <p:spPr>
            <a:xfrm>
              <a:off x="5567279" y="1029852"/>
              <a:ext cx="968893" cy="351341"/>
            </a:xfrm>
            <a:prstGeom prst="roundRect">
              <a:avLst>
                <a:gd name="adj" fmla="val 50000"/>
              </a:avLst>
            </a:prstGeom>
            <a:solidFill>
              <a:srgbClr val="005DE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chemeClr val="bg1"/>
                  </a:solidFill>
                  <a:effectLst/>
                  <a:uLnTx/>
                  <a:uFillTx/>
                  <a:latin typeface="Heebo" pitchFamily="2" charset="-79"/>
                  <a:cs typeface="Heebo" pitchFamily="2" charset="-79"/>
                </a:rPr>
                <a:t>ITEM AQUI</a:t>
              </a:r>
            </a:p>
          </p:txBody>
        </p:sp>
        <p:cxnSp>
          <p:nvCxnSpPr>
            <p:cNvPr id="20" name="Conector de Seta Reta 19">
              <a:extLst>
                <a:ext uri="{FF2B5EF4-FFF2-40B4-BE49-F238E27FC236}">
                  <a16:creationId xmlns:a16="http://schemas.microsoft.com/office/drawing/2014/main" id="{F893DB91-2C73-4FA7-8590-2C1657AD1AAF}"/>
                </a:ext>
              </a:extLst>
            </p:cNvPr>
            <p:cNvCxnSpPr>
              <a:cxnSpLocks/>
            </p:cNvCxnSpPr>
            <p:nvPr/>
          </p:nvCxnSpPr>
          <p:spPr>
            <a:xfrm flipV="1">
              <a:off x="6635732" y="1205521"/>
              <a:ext cx="331974"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Retângulo: Cantos Arredondados 20">
              <a:extLst>
                <a:ext uri="{FF2B5EF4-FFF2-40B4-BE49-F238E27FC236}">
                  <a16:creationId xmlns:a16="http://schemas.microsoft.com/office/drawing/2014/main" id="{1ABA0B3E-ADBA-4E92-BBA9-AE7867BF6F1B}"/>
                </a:ext>
              </a:extLst>
            </p:cNvPr>
            <p:cNvSpPr/>
            <p:nvPr/>
          </p:nvSpPr>
          <p:spPr>
            <a:xfrm>
              <a:off x="7067266" y="1029852"/>
              <a:ext cx="968893" cy="3513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chemeClr val="bg1"/>
                  </a:solidFill>
                  <a:effectLst/>
                  <a:uLnTx/>
                  <a:uFillTx/>
                  <a:latin typeface="Heebo" pitchFamily="2" charset="-79"/>
                  <a:cs typeface="Heebo" pitchFamily="2" charset="-79"/>
                </a:rPr>
                <a:t>ITEM AQUI</a:t>
              </a:r>
            </a:p>
          </p:txBody>
        </p:sp>
        <p:cxnSp>
          <p:nvCxnSpPr>
            <p:cNvPr id="44" name="Conector de Seta Reta 43">
              <a:extLst>
                <a:ext uri="{FF2B5EF4-FFF2-40B4-BE49-F238E27FC236}">
                  <a16:creationId xmlns:a16="http://schemas.microsoft.com/office/drawing/2014/main" id="{95FDBE9A-AB8E-4CD2-9BF4-967B9B8885DF}"/>
                </a:ext>
              </a:extLst>
            </p:cNvPr>
            <p:cNvCxnSpPr>
              <a:cxnSpLocks/>
            </p:cNvCxnSpPr>
            <p:nvPr/>
          </p:nvCxnSpPr>
          <p:spPr>
            <a:xfrm flipV="1">
              <a:off x="8135720" y="1205521"/>
              <a:ext cx="331974" cy="1"/>
            </a:xfrm>
            <a:prstGeom prst="straightConnector1">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4" name="CaixaDeTexto 3">
            <a:extLst>
              <a:ext uri="{FF2B5EF4-FFF2-40B4-BE49-F238E27FC236}">
                <a16:creationId xmlns:a16="http://schemas.microsoft.com/office/drawing/2014/main" id="{EFCE7F5E-13C2-4DD1-AD51-570D72247092}"/>
              </a:ext>
            </a:extLst>
          </p:cNvPr>
          <p:cNvSpPr txBox="1"/>
          <p:nvPr/>
        </p:nvSpPr>
        <p:spPr>
          <a:xfrm>
            <a:off x="505351" y="1647825"/>
            <a:ext cx="1293345" cy="1323439"/>
          </a:xfrm>
          <a:prstGeom prst="rect">
            <a:avLst/>
          </a:prstGeom>
          <a:noFill/>
        </p:spPr>
        <p:txBody>
          <a:bodyPr wrap="square" rtlCol="0">
            <a:spAutoFit/>
          </a:bodyPr>
          <a:lstStyle/>
          <a:p>
            <a:r>
              <a:rPr lang="pt-BR" sz="1000" dirty="0">
                <a:solidFill>
                  <a:schemeClr val="tx1">
                    <a:lumMod val="50000"/>
                    <a:lumOff val="50000"/>
                  </a:schemeClr>
                </a:solidFill>
                <a:latin typeface="Heebo" pitchFamily="2" charset="-79"/>
                <a:cs typeface="Heebo" pitchFamily="2" charset="-79"/>
              </a:rPr>
              <a:t>Descrição do item aqui descrição do item aqui descrição do item aqui descrição do item aqui descrição do item aqui descrição do item aqui</a:t>
            </a:r>
          </a:p>
        </p:txBody>
      </p:sp>
      <p:sp>
        <p:nvSpPr>
          <p:cNvPr id="57" name="CaixaDeTexto 56">
            <a:extLst>
              <a:ext uri="{FF2B5EF4-FFF2-40B4-BE49-F238E27FC236}">
                <a16:creationId xmlns:a16="http://schemas.microsoft.com/office/drawing/2014/main" id="{FE9E6142-1FF6-48DC-AE0B-D46B109861B7}"/>
              </a:ext>
            </a:extLst>
          </p:cNvPr>
          <p:cNvSpPr txBox="1"/>
          <p:nvPr/>
        </p:nvSpPr>
        <p:spPr>
          <a:xfrm>
            <a:off x="2162701" y="1647825"/>
            <a:ext cx="1293345" cy="1323439"/>
          </a:xfrm>
          <a:prstGeom prst="rect">
            <a:avLst/>
          </a:prstGeom>
          <a:noFill/>
        </p:spPr>
        <p:txBody>
          <a:bodyPr wrap="square" rtlCol="0">
            <a:spAutoFit/>
          </a:bodyPr>
          <a:lstStyle/>
          <a:p>
            <a:r>
              <a:rPr lang="pt-BR" sz="1000" dirty="0">
                <a:solidFill>
                  <a:schemeClr val="tx1">
                    <a:lumMod val="50000"/>
                    <a:lumOff val="50000"/>
                  </a:schemeClr>
                </a:solidFill>
                <a:latin typeface="Heebo" pitchFamily="2" charset="-79"/>
                <a:cs typeface="Heebo" pitchFamily="2" charset="-79"/>
              </a:rPr>
              <a:t>Descrição do item aqui descrição do item aqui descrição do item aqui descrição do item aqui descrição do item aqui descrição do item aqui</a:t>
            </a:r>
          </a:p>
        </p:txBody>
      </p:sp>
      <p:sp>
        <p:nvSpPr>
          <p:cNvPr id="58" name="CaixaDeTexto 57">
            <a:extLst>
              <a:ext uri="{FF2B5EF4-FFF2-40B4-BE49-F238E27FC236}">
                <a16:creationId xmlns:a16="http://schemas.microsoft.com/office/drawing/2014/main" id="{B63BD1B7-D967-42A2-B926-3B0177F8EC87}"/>
              </a:ext>
            </a:extLst>
          </p:cNvPr>
          <p:cNvSpPr txBox="1"/>
          <p:nvPr/>
        </p:nvSpPr>
        <p:spPr>
          <a:xfrm>
            <a:off x="3743851" y="1647825"/>
            <a:ext cx="1293345" cy="1323439"/>
          </a:xfrm>
          <a:prstGeom prst="rect">
            <a:avLst/>
          </a:prstGeom>
          <a:noFill/>
        </p:spPr>
        <p:txBody>
          <a:bodyPr wrap="square" rtlCol="0">
            <a:spAutoFit/>
          </a:bodyPr>
          <a:lstStyle/>
          <a:p>
            <a:r>
              <a:rPr lang="pt-BR" sz="1000" dirty="0">
                <a:solidFill>
                  <a:schemeClr val="tx1">
                    <a:lumMod val="50000"/>
                    <a:lumOff val="50000"/>
                  </a:schemeClr>
                </a:solidFill>
                <a:latin typeface="Heebo" pitchFamily="2" charset="-79"/>
                <a:cs typeface="Heebo" pitchFamily="2" charset="-79"/>
              </a:rPr>
              <a:t>Descrição do item aqui descrição do item aqui descrição do item aqui descrição do item aqui descrição do item aqui descrição do item aqui</a:t>
            </a:r>
          </a:p>
        </p:txBody>
      </p:sp>
      <p:sp>
        <p:nvSpPr>
          <p:cNvPr id="59" name="CaixaDeTexto 58">
            <a:extLst>
              <a:ext uri="{FF2B5EF4-FFF2-40B4-BE49-F238E27FC236}">
                <a16:creationId xmlns:a16="http://schemas.microsoft.com/office/drawing/2014/main" id="{5F9C5D53-F51D-41EB-BDAF-E17450C3C0C7}"/>
              </a:ext>
            </a:extLst>
          </p:cNvPr>
          <p:cNvSpPr txBox="1"/>
          <p:nvPr/>
        </p:nvSpPr>
        <p:spPr>
          <a:xfrm>
            <a:off x="5439301" y="1647825"/>
            <a:ext cx="1293345" cy="1323439"/>
          </a:xfrm>
          <a:prstGeom prst="rect">
            <a:avLst/>
          </a:prstGeom>
          <a:noFill/>
        </p:spPr>
        <p:txBody>
          <a:bodyPr wrap="square" rtlCol="0">
            <a:spAutoFit/>
          </a:bodyPr>
          <a:lstStyle/>
          <a:p>
            <a:r>
              <a:rPr lang="pt-BR" sz="1000" dirty="0">
                <a:solidFill>
                  <a:schemeClr val="tx1">
                    <a:lumMod val="50000"/>
                    <a:lumOff val="50000"/>
                  </a:schemeClr>
                </a:solidFill>
                <a:latin typeface="Heebo" pitchFamily="2" charset="-79"/>
                <a:cs typeface="Heebo" pitchFamily="2" charset="-79"/>
              </a:rPr>
              <a:t>Descrição do item aqui descrição do item aqui descrição do item aqui descrição do item aqui descrição do item aqui descrição do item aqui</a:t>
            </a:r>
          </a:p>
        </p:txBody>
      </p:sp>
      <p:sp>
        <p:nvSpPr>
          <p:cNvPr id="60" name="CaixaDeTexto 59">
            <a:extLst>
              <a:ext uri="{FF2B5EF4-FFF2-40B4-BE49-F238E27FC236}">
                <a16:creationId xmlns:a16="http://schemas.microsoft.com/office/drawing/2014/main" id="{E9DEB5EB-D1B9-4440-B38F-4B331C103612}"/>
              </a:ext>
            </a:extLst>
          </p:cNvPr>
          <p:cNvSpPr txBox="1"/>
          <p:nvPr/>
        </p:nvSpPr>
        <p:spPr>
          <a:xfrm>
            <a:off x="7125226" y="1647825"/>
            <a:ext cx="1293345" cy="1323439"/>
          </a:xfrm>
          <a:prstGeom prst="rect">
            <a:avLst/>
          </a:prstGeom>
          <a:noFill/>
        </p:spPr>
        <p:txBody>
          <a:bodyPr wrap="square" rtlCol="0">
            <a:spAutoFit/>
          </a:bodyPr>
          <a:lstStyle/>
          <a:p>
            <a:r>
              <a:rPr lang="pt-BR" sz="1000" dirty="0">
                <a:solidFill>
                  <a:schemeClr val="tx1">
                    <a:lumMod val="50000"/>
                    <a:lumOff val="50000"/>
                  </a:schemeClr>
                </a:solidFill>
                <a:latin typeface="Heebo" pitchFamily="2" charset="-79"/>
                <a:cs typeface="Heebo" pitchFamily="2" charset="-79"/>
              </a:rPr>
              <a:t>Descrição do item aqui descrição do item aqui descrição do item aqui descrição do item aqui descrição do item aqui descrição do item aqui</a:t>
            </a:r>
          </a:p>
        </p:txBody>
      </p:sp>
      <p:pic>
        <p:nvPicPr>
          <p:cNvPr id="8204" name="Picture 12">
            <a:extLst>
              <a:ext uri="{FF2B5EF4-FFF2-40B4-BE49-F238E27FC236}">
                <a16:creationId xmlns:a16="http://schemas.microsoft.com/office/drawing/2014/main" id="{E85A4E33-7B70-45F8-9F31-962C2888110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707" t="3067" r="67402" b="51534"/>
          <a:stretch/>
        </p:blipFill>
        <p:spPr bwMode="auto">
          <a:xfrm>
            <a:off x="478976" y="3213140"/>
            <a:ext cx="1139403" cy="95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a:extLst>
              <a:ext uri="{FF2B5EF4-FFF2-40B4-BE49-F238E27FC236}">
                <a16:creationId xmlns:a16="http://schemas.microsoft.com/office/drawing/2014/main" id="{06693C2B-97EF-44F0-9092-F50814980E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549" r="33853" b="51533"/>
          <a:stretch/>
        </p:blipFill>
        <p:spPr bwMode="auto">
          <a:xfrm>
            <a:off x="2126411" y="3216640"/>
            <a:ext cx="1164658" cy="91049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2">
            <a:extLst>
              <a:ext uri="{FF2B5EF4-FFF2-40B4-BE49-F238E27FC236}">
                <a16:creationId xmlns:a16="http://schemas.microsoft.com/office/drawing/2014/main" id="{C6FA98C0-378B-4FF3-ACEB-97D17345DD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259" r="143" b="51533"/>
          <a:stretch/>
        </p:blipFill>
        <p:spPr bwMode="auto">
          <a:xfrm>
            <a:off x="3799101" y="3216640"/>
            <a:ext cx="1164658" cy="91049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2">
            <a:extLst>
              <a:ext uri="{FF2B5EF4-FFF2-40B4-BE49-F238E27FC236}">
                <a16:creationId xmlns:a16="http://schemas.microsoft.com/office/drawing/2014/main" id="{CB0ACA9C-A6B4-4D3D-A8A3-446A75230C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4" t="49847" r="66918" b="1686"/>
          <a:stretch/>
        </p:blipFill>
        <p:spPr bwMode="auto">
          <a:xfrm>
            <a:off x="5471791" y="3216640"/>
            <a:ext cx="1164658" cy="91049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2">
            <a:extLst>
              <a:ext uri="{FF2B5EF4-FFF2-40B4-BE49-F238E27FC236}">
                <a16:creationId xmlns:a16="http://schemas.microsoft.com/office/drawing/2014/main" id="{70134D30-436C-4CE8-963C-AD4D16211D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7501" t="49847" r="-99" b="1686"/>
          <a:stretch/>
        </p:blipFill>
        <p:spPr bwMode="auto">
          <a:xfrm>
            <a:off x="7144482" y="3216640"/>
            <a:ext cx="1164658" cy="910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268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30DECAF2-6A7A-4853-8D60-692F41A5F32A}"/>
              </a:ext>
            </a:extLst>
          </p:cNvPr>
          <p:cNvSpPr/>
          <p:nvPr/>
        </p:nvSpPr>
        <p:spPr>
          <a:xfrm>
            <a:off x="2674141" y="1113263"/>
            <a:ext cx="1044761" cy="421887"/>
          </a:xfrm>
          <a:prstGeom prst="roundRect">
            <a:avLst>
              <a:gd name="adj" fmla="val 933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chemeClr val="bg1"/>
                </a:solidFill>
                <a:effectLst/>
                <a:uLnTx/>
                <a:uFillTx/>
                <a:latin typeface="Heebo" pitchFamily="2" charset="-79"/>
                <a:cs typeface="Heebo" pitchFamily="2" charset="-79"/>
              </a:rPr>
              <a:t>Item escrito aqui</a:t>
            </a:r>
          </a:p>
        </p:txBody>
      </p:sp>
      <p:sp>
        <p:nvSpPr>
          <p:cNvPr id="17" name="Retângulo: Cantos Arredondados 16">
            <a:extLst>
              <a:ext uri="{FF2B5EF4-FFF2-40B4-BE49-F238E27FC236}">
                <a16:creationId xmlns:a16="http://schemas.microsoft.com/office/drawing/2014/main" id="{A29E74DE-F19F-4128-999F-CD2838EF43C5}"/>
              </a:ext>
            </a:extLst>
          </p:cNvPr>
          <p:cNvSpPr/>
          <p:nvPr/>
        </p:nvSpPr>
        <p:spPr>
          <a:xfrm>
            <a:off x="5425098" y="1113263"/>
            <a:ext cx="1044761" cy="421887"/>
          </a:xfrm>
          <a:prstGeom prst="roundRect">
            <a:avLst>
              <a:gd name="adj" fmla="val 933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chemeClr val="bg1"/>
                </a:solidFill>
                <a:effectLst/>
                <a:uLnTx/>
                <a:uFillTx/>
                <a:latin typeface="Heebo" pitchFamily="2" charset="-79"/>
                <a:cs typeface="Heebo" pitchFamily="2" charset="-79"/>
              </a:rPr>
              <a:t>Item escrito aqui</a:t>
            </a:r>
          </a:p>
        </p:txBody>
      </p:sp>
      <p:sp>
        <p:nvSpPr>
          <p:cNvPr id="13" name="Retângulo: Cantos Arredondados 12">
            <a:extLst>
              <a:ext uri="{FF2B5EF4-FFF2-40B4-BE49-F238E27FC236}">
                <a16:creationId xmlns:a16="http://schemas.microsoft.com/office/drawing/2014/main" id="{2044DEA5-834D-4CA1-ADC3-3D4B56717249}"/>
              </a:ext>
            </a:extLst>
          </p:cNvPr>
          <p:cNvSpPr/>
          <p:nvPr/>
        </p:nvSpPr>
        <p:spPr>
          <a:xfrm>
            <a:off x="2037128" y="1906858"/>
            <a:ext cx="1044761" cy="421887"/>
          </a:xfrm>
          <a:prstGeom prst="roundRect">
            <a:avLst>
              <a:gd name="adj" fmla="val 933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chemeClr val="bg1"/>
                </a:solidFill>
                <a:effectLst/>
                <a:uLnTx/>
                <a:uFillTx/>
                <a:latin typeface="Heebo" pitchFamily="2" charset="-79"/>
                <a:cs typeface="Heebo" pitchFamily="2" charset="-79"/>
              </a:rPr>
              <a:t>Item escrito aqui</a:t>
            </a:r>
          </a:p>
        </p:txBody>
      </p:sp>
      <p:sp>
        <p:nvSpPr>
          <p:cNvPr id="14" name="Retângulo: Cantos Arredondados 13">
            <a:extLst>
              <a:ext uri="{FF2B5EF4-FFF2-40B4-BE49-F238E27FC236}">
                <a16:creationId xmlns:a16="http://schemas.microsoft.com/office/drawing/2014/main" id="{001B3208-B898-41F5-A877-B49CC1F472F7}"/>
              </a:ext>
            </a:extLst>
          </p:cNvPr>
          <p:cNvSpPr/>
          <p:nvPr/>
        </p:nvSpPr>
        <p:spPr>
          <a:xfrm>
            <a:off x="3254004" y="1906858"/>
            <a:ext cx="1044761" cy="421887"/>
          </a:xfrm>
          <a:prstGeom prst="roundRect">
            <a:avLst>
              <a:gd name="adj" fmla="val 933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chemeClr val="bg1"/>
                </a:solidFill>
                <a:effectLst/>
                <a:uLnTx/>
                <a:uFillTx/>
                <a:latin typeface="Heebo" pitchFamily="2" charset="-79"/>
                <a:cs typeface="Heebo" pitchFamily="2" charset="-79"/>
              </a:rPr>
              <a:t>Item escrito aqui</a:t>
            </a:r>
          </a:p>
        </p:txBody>
      </p:sp>
      <p:sp>
        <p:nvSpPr>
          <p:cNvPr id="18" name="Retângulo: Cantos Arredondados 17">
            <a:extLst>
              <a:ext uri="{FF2B5EF4-FFF2-40B4-BE49-F238E27FC236}">
                <a16:creationId xmlns:a16="http://schemas.microsoft.com/office/drawing/2014/main" id="{8D2D7CC0-1F89-479B-ABF5-F6FC5BEBA171}"/>
              </a:ext>
            </a:extLst>
          </p:cNvPr>
          <p:cNvSpPr/>
          <p:nvPr/>
        </p:nvSpPr>
        <p:spPr>
          <a:xfrm>
            <a:off x="4799378" y="1906858"/>
            <a:ext cx="1044761" cy="421887"/>
          </a:xfrm>
          <a:prstGeom prst="roundRect">
            <a:avLst>
              <a:gd name="adj" fmla="val 933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chemeClr val="bg1"/>
                </a:solidFill>
                <a:effectLst/>
                <a:uLnTx/>
                <a:uFillTx/>
                <a:latin typeface="Heebo" pitchFamily="2" charset="-79"/>
                <a:cs typeface="Heebo" pitchFamily="2" charset="-79"/>
              </a:rPr>
              <a:t>Item escrito aqui</a:t>
            </a:r>
          </a:p>
        </p:txBody>
      </p:sp>
      <p:sp>
        <p:nvSpPr>
          <p:cNvPr id="19" name="Retângulo: Cantos Arredondados 18">
            <a:extLst>
              <a:ext uri="{FF2B5EF4-FFF2-40B4-BE49-F238E27FC236}">
                <a16:creationId xmlns:a16="http://schemas.microsoft.com/office/drawing/2014/main" id="{5B11E484-F98F-4A76-8CEA-D0E84807512F}"/>
              </a:ext>
            </a:extLst>
          </p:cNvPr>
          <p:cNvSpPr/>
          <p:nvPr/>
        </p:nvSpPr>
        <p:spPr>
          <a:xfrm>
            <a:off x="6016254" y="1906858"/>
            <a:ext cx="1044761" cy="421887"/>
          </a:xfrm>
          <a:prstGeom prst="roundRect">
            <a:avLst>
              <a:gd name="adj" fmla="val 933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chemeClr val="bg1"/>
                </a:solidFill>
                <a:effectLst/>
                <a:uLnTx/>
                <a:uFillTx/>
                <a:latin typeface="Heebo" pitchFamily="2" charset="-79"/>
                <a:cs typeface="Heebo" pitchFamily="2" charset="-79"/>
              </a:rPr>
              <a:t>Item escrito aqui</a:t>
            </a:r>
          </a:p>
        </p:txBody>
      </p:sp>
      <p:sp>
        <p:nvSpPr>
          <p:cNvPr id="21" name="Retângulo: Cantos Arredondados 20">
            <a:extLst>
              <a:ext uri="{FF2B5EF4-FFF2-40B4-BE49-F238E27FC236}">
                <a16:creationId xmlns:a16="http://schemas.microsoft.com/office/drawing/2014/main" id="{6947FB0D-CA45-4BF3-ABFF-75D847B4B0D4}"/>
              </a:ext>
            </a:extLst>
          </p:cNvPr>
          <p:cNvSpPr/>
          <p:nvPr/>
        </p:nvSpPr>
        <p:spPr>
          <a:xfrm>
            <a:off x="2039884" y="3494049"/>
            <a:ext cx="1044761" cy="421887"/>
          </a:xfrm>
          <a:prstGeom prst="roundRect">
            <a:avLst>
              <a:gd name="adj" fmla="val 933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chemeClr val="bg1"/>
                </a:solidFill>
                <a:effectLst/>
                <a:uLnTx/>
                <a:uFillTx/>
                <a:latin typeface="Heebo" pitchFamily="2" charset="-79"/>
                <a:cs typeface="Heebo" pitchFamily="2" charset="-79"/>
              </a:rPr>
              <a:t>Item escrito aqui</a:t>
            </a:r>
          </a:p>
        </p:txBody>
      </p:sp>
      <p:sp>
        <p:nvSpPr>
          <p:cNvPr id="24" name="Retângulo: Cantos Arredondados 23">
            <a:extLst>
              <a:ext uri="{FF2B5EF4-FFF2-40B4-BE49-F238E27FC236}">
                <a16:creationId xmlns:a16="http://schemas.microsoft.com/office/drawing/2014/main" id="{E6112665-F8DC-4869-AED1-234E319BB74D}"/>
              </a:ext>
            </a:extLst>
          </p:cNvPr>
          <p:cNvSpPr/>
          <p:nvPr/>
        </p:nvSpPr>
        <p:spPr>
          <a:xfrm>
            <a:off x="6016253" y="3494048"/>
            <a:ext cx="1044761" cy="421887"/>
          </a:xfrm>
          <a:prstGeom prst="roundRect">
            <a:avLst>
              <a:gd name="adj" fmla="val 933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chemeClr val="bg1"/>
                </a:solidFill>
                <a:effectLst/>
                <a:uLnTx/>
                <a:uFillTx/>
                <a:latin typeface="Heebo" pitchFamily="2" charset="-79"/>
                <a:cs typeface="Heebo" pitchFamily="2" charset="-79"/>
              </a:rPr>
              <a:t>Item escrito aqui</a:t>
            </a:r>
          </a:p>
        </p:txBody>
      </p:sp>
      <p:sp>
        <p:nvSpPr>
          <p:cNvPr id="20" name="Retângulo: Cantos Arredondados 19">
            <a:extLst>
              <a:ext uri="{FF2B5EF4-FFF2-40B4-BE49-F238E27FC236}">
                <a16:creationId xmlns:a16="http://schemas.microsoft.com/office/drawing/2014/main" id="{5A469E9D-87D6-4723-9CE0-CB5FF1334E1E}"/>
              </a:ext>
            </a:extLst>
          </p:cNvPr>
          <p:cNvSpPr/>
          <p:nvPr/>
        </p:nvSpPr>
        <p:spPr>
          <a:xfrm>
            <a:off x="2039884" y="2700453"/>
            <a:ext cx="1044761" cy="421887"/>
          </a:xfrm>
          <a:prstGeom prst="roundRect">
            <a:avLst>
              <a:gd name="adj" fmla="val 933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chemeClr val="bg1"/>
                </a:solidFill>
                <a:effectLst/>
                <a:uLnTx/>
                <a:uFillTx/>
                <a:latin typeface="Heebo" pitchFamily="2" charset="-79"/>
                <a:cs typeface="Heebo" pitchFamily="2" charset="-79"/>
              </a:rPr>
              <a:t>Item escrito aqui</a:t>
            </a:r>
          </a:p>
        </p:txBody>
      </p:sp>
      <p:sp>
        <p:nvSpPr>
          <p:cNvPr id="22" name="Retângulo: Cantos Arredondados 21">
            <a:extLst>
              <a:ext uri="{FF2B5EF4-FFF2-40B4-BE49-F238E27FC236}">
                <a16:creationId xmlns:a16="http://schemas.microsoft.com/office/drawing/2014/main" id="{37F651FB-3347-447F-BE51-3CD96FBBCEAE}"/>
              </a:ext>
            </a:extLst>
          </p:cNvPr>
          <p:cNvSpPr/>
          <p:nvPr/>
        </p:nvSpPr>
        <p:spPr>
          <a:xfrm>
            <a:off x="3254004" y="2700453"/>
            <a:ext cx="1044761" cy="421887"/>
          </a:xfrm>
          <a:prstGeom prst="roundRect">
            <a:avLst>
              <a:gd name="adj" fmla="val 933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chemeClr val="bg1"/>
                </a:solidFill>
                <a:effectLst/>
                <a:uLnTx/>
                <a:uFillTx/>
                <a:latin typeface="Heebo" pitchFamily="2" charset="-79"/>
                <a:cs typeface="Heebo" pitchFamily="2" charset="-79"/>
              </a:rPr>
              <a:t>Item escrito aqui</a:t>
            </a:r>
          </a:p>
        </p:txBody>
      </p:sp>
      <p:sp>
        <p:nvSpPr>
          <p:cNvPr id="23" name="Retângulo: Cantos Arredondados 22">
            <a:extLst>
              <a:ext uri="{FF2B5EF4-FFF2-40B4-BE49-F238E27FC236}">
                <a16:creationId xmlns:a16="http://schemas.microsoft.com/office/drawing/2014/main" id="{B1229EA0-9485-4CA0-A7EA-4498B117D25C}"/>
              </a:ext>
            </a:extLst>
          </p:cNvPr>
          <p:cNvSpPr/>
          <p:nvPr/>
        </p:nvSpPr>
        <p:spPr>
          <a:xfrm>
            <a:off x="6016253" y="2700453"/>
            <a:ext cx="1044761" cy="421887"/>
          </a:xfrm>
          <a:prstGeom prst="roundRect">
            <a:avLst>
              <a:gd name="adj" fmla="val 933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chemeClr val="bg1"/>
                </a:solidFill>
                <a:effectLst/>
                <a:uLnTx/>
                <a:uFillTx/>
                <a:latin typeface="Heebo" pitchFamily="2" charset="-79"/>
                <a:cs typeface="Heebo" pitchFamily="2" charset="-79"/>
              </a:rPr>
              <a:t>Item escrito aqui</a:t>
            </a:r>
          </a:p>
        </p:txBody>
      </p:sp>
      <p:sp>
        <p:nvSpPr>
          <p:cNvPr id="26" name="Retângulo: Cantos Arredondados 25">
            <a:extLst>
              <a:ext uri="{FF2B5EF4-FFF2-40B4-BE49-F238E27FC236}">
                <a16:creationId xmlns:a16="http://schemas.microsoft.com/office/drawing/2014/main" id="{AF74758E-0D2C-4270-91C1-B9025B7AF73B}"/>
              </a:ext>
            </a:extLst>
          </p:cNvPr>
          <p:cNvSpPr/>
          <p:nvPr/>
        </p:nvSpPr>
        <p:spPr>
          <a:xfrm>
            <a:off x="1439711" y="4287644"/>
            <a:ext cx="1044761" cy="421887"/>
          </a:xfrm>
          <a:prstGeom prst="roundRect">
            <a:avLst>
              <a:gd name="adj" fmla="val 9335"/>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chemeClr val="bg1"/>
                </a:solidFill>
                <a:effectLst/>
                <a:uLnTx/>
                <a:uFillTx/>
                <a:latin typeface="Heebo" pitchFamily="2" charset="-79"/>
                <a:cs typeface="Heebo" pitchFamily="2" charset="-79"/>
              </a:rPr>
              <a:t>Item escrito aqui</a:t>
            </a:r>
          </a:p>
        </p:txBody>
      </p:sp>
      <p:sp>
        <p:nvSpPr>
          <p:cNvPr id="27" name="Retângulo: Cantos Arredondados 26">
            <a:extLst>
              <a:ext uri="{FF2B5EF4-FFF2-40B4-BE49-F238E27FC236}">
                <a16:creationId xmlns:a16="http://schemas.microsoft.com/office/drawing/2014/main" id="{94EC365B-7731-476F-8CE1-B0538D1CD8F3}"/>
              </a:ext>
            </a:extLst>
          </p:cNvPr>
          <p:cNvSpPr/>
          <p:nvPr/>
        </p:nvSpPr>
        <p:spPr>
          <a:xfrm>
            <a:off x="2645566" y="4287644"/>
            <a:ext cx="1044761" cy="421887"/>
          </a:xfrm>
          <a:prstGeom prst="roundRect">
            <a:avLst>
              <a:gd name="adj" fmla="val 9335"/>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chemeClr val="bg1"/>
                </a:solidFill>
                <a:effectLst/>
                <a:uLnTx/>
                <a:uFillTx/>
                <a:latin typeface="Heebo" pitchFamily="2" charset="-79"/>
                <a:cs typeface="Heebo" pitchFamily="2" charset="-79"/>
              </a:rPr>
              <a:t>Item escrito aqui</a:t>
            </a:r>
          </a:p>
        </p:txBody>
      </p:sp>
      <p:sp>
        <p:nvSpPr>
          <p:cNvPr id="28" name="Retângulo: Cantos Arredondados 27">
            <a:extLst>
              <a:ext uri="{FF2B5EF4-FFF2-40B4-BE49-F238E27FC236}">
                <a16:creationId xmlns:a16="http://schemas.microsoft.com/office/drawing/2014/main" id="{A5859C93-A064-46AD-A1A8-9DA0A28BD69D}"/>
              </a:ext>
            </a:extLst>
          </p:cNvPr>
          <p:cNvSpPr/>
          <p:nvPr/>
        </p:nvSpPr>
        <p:spPr>
          <a:xfrm>
            <a:off x="5413325" y="4287644"/>
            <a:ext cx="1044761" cy="421887"/>
          </a:xfrm>
          <a:prstGeom prst="roundRect">
            <a:avLst>
              <a:gd name="adj" fmla="val 9335"/>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chemeClr val="bg1"/>
                </a:solidFill>
                <a:effectLst/>
                <a:uLnTx/>
                <a:uFillTx/>
                <a:latin typeface="Heebo" pitchFamily="2" charset="-79"/>
                <a:cs typeface="Heebo" pitchFamily="2" charset="-79"/>
              </a:rPr>
              <a:t>Item escrito aqui</a:t>
            </a:r>
          </a:p>
        </p:txBody>
      </p:sp>
      <p:sp>
        <p:nvSpPr>
          <p:cNvPr id="29" name="Retângulo: Cantos Arredondados 28">
            <a:extLst>
              <a:ext uri="{FF2B5EF4-FFF2-40B4-BE49-F238E27FC236}">
                <a16:creationId xmlns:a16="http://schemas.microsoft.com/office/drawing/2014/main" id="{6AA69F4F-207E-4984-B6F3-EE669A223D04}"/>
              </a:ext>
            </a:extLst>
          </p:cNvPr>
          <p:cNvSpPr/>
          <p:nvPr/>
        </p:nvSpPr>
        <p:spPr>
          <a:xfrm>
            <a:off x="6619180" y="4287644"/>
            <a:ext cx="1044761" cy="421887"/>
          </a:xfrm>
          <a:prstGeom prst="roundRect">
            <a:avLst>
              <a:gd name="adj" fmla="val 9335"/>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chemeClr val="bg1"/>
                </a:solidFill>
                <a:effectLst/>
                <a:uLnTx/>
                <a:uFillTx/>
                <a:latin typeface="Heebo" pitchFamily="2" charset="-79"/>
                <a:cs typeface="Heebo" pitchFamily="2" charset="-79"/>
              </a:rPr>
              <a:t>Item escrito aqui</a:t>
            </a:r>
          </a:p>
        </p:txBody>
      </p:sp>
      <p:sp>
        <p:nvSpPr>
          <p:cNvPr id="30" name="Retângulo: Cantos Arredondados 29">
            <a:extLst>
              <a:ext uri="{FF2B5EF4-FFF2-40B4-BE49-F238E27FC236}">
                <a16:creationId xmlns:a16="http://schemas.microsoft.com/office/drawing/2014/main" id="{BB944683-CE90-46A1-BA64-E7C852545EDE}"/>
              </a:ext>
            </a:extLst>
          </p:cNvPr>
          <p:cNvSpPr/>
          <p:nvPr/>
        </p:nvSpPr>
        <p:spPr>
          <a:xfrm>
            <a:off x="4023937" y="4287644"/>
            <a:ext cx="1044761" cy="421887"/>
          </a:xfrm>
          <a:prstGeom prst="roundRect">
            <a:avLst>
              <a:gd name="adj" fmla="val 9335"/>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chemeClr val="bg1"/>
                </a:solidFill>
                <a:effectLst/>
                <a:uLnTx/>
                <a:uFillTx/>
                <a:latin typeface="Heebo" pitchFamily="2" charset="-79"/>
                <a:cs typeface="Heebo" pitchFamily="2" charset="-79"/>
              </a:rPr>
              <a:t>Item escrito aqui</a:t>
            </a:r>
          </a:p>
        </p:txBody>
      </p:sp>
      <p:sp>
        <p:nvSpPr>
          <p:cNvPr id="32" name="Retângulo: Cantos Arredondados 31">
            <a:extLst>
              <a:ext uri="{FF2B5EF4-FFF2-40B4-BE49-F238E27FC236}">
                <a16:creationId xmlns:a16="http://schemas.microsoft.com/office/drawing/2014/main" id="{51D5EC1B-D05D-45DE-970F-618D5D36E81E}"/>
              </a:ext>
            </a:extLst>
          </p:cNvPr>
          <p:cNvSpPr/>
          <p:nvPr/>
        </p:nvSpPr>
        <p:spPr>
          <a:xfrm>
            <a:off x="4049620" y="319668"/>
            <a:ext cx="1044761" cy="421887"/>
          </a:xfrm>
          <a:prstGeom prst="roundRect">
            <a:avLst>
              <a:gd name="adj" fmla="val 933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i="0" u="none" strike="noStrike" kern="1200" cap="none" spc="0" normalizeH="0" baseline="0" noProof="0" dirty="0">
                <a:ln>
                  <a:noFill/>
                </a:ln>
                <a:solidFill>
                  <a:schemeClr val="bg1"/>
                </a:solidFill>
                <a:effectLst/>
                <a:uLnTx/>
                <a:uFillTx/>
                <a:latin typeface="Heebo" pitchFamily="2" charset="-79"/>
                <a:cs typeface="Heebo" pitchFamily="2" charset="-79"/>
              </a:rPr>
              <a:t>Item escrito aqui</a:t>
            </a:r>
          </a:p>
        </p:txBody>
      </p:sp>
      <p:grpSp>
        <p:nvGrpSpPr>
          <p:cNvPr id="41" name="Agrupar 40">
            <a:extLst>
              <a:ext uri="{FF2B5EF4-FFF2-40B4-BE49-F238E27FC236}">
                <a16:creationId xmlns:a16="http://schemas.microsoft.com/office/drawing/2014/main" id="{5A51F496-E528-4520-914C-E3D96D3CC0FE}"/>
              </a:ext>
            </a:extLst>
          </p:cNvPr>
          <p:cNvGrpSpPr/>
          <p:nvPr/>
        </p:nvGrpSpPr>
        <p:grpSpPr>
          <a:xfrm>
            <a:off x="3800475" y="838200"/>
            <a:ext cx="1543050" cy="485775"/>
            <a:chOff x="3800475" y="838200"/>
            <a:chExt cx="1543050" cy="485775"/>
          </a:xfrm>
        </p:grpSpPr>
        <p:sp>
          <p:nvSpPr>
            <p:cNvPr id="38" name="Forma Livre: Forma 37">
              <a:extLst>
                <a:ext uri="{FF2B5EF4-FFF2-40B4-BE49-F238E27FC236}">
                  <a16:creationId xmlns:a16="http://schemas.microsoft.com/office/drawing/2014/main" id="{4AA012A7-E48B-48D3-A5A8-CA0C64D84AAE}"/>
                </a:ext>
              </a:extLst>
            </p:cNvPr>
            <p:cNvSpPr/>
            <p:nvPr/>
          </p:nvSpPr>
          <p:spPr>
            <a:xfrm>
              <a:off x="3800475" y="1323975"/>
              <a:ext cx="1543050" cy="0"/>
            </a:xfrm>
            <a:custGeom>
              <a:avLst/>
              <a:gdLst>
                <a:gd name="connsiteX0" fmla="*/ 0 w 1543050"/>
                <a:gd name="connsiteY0" fmla="*/ 0 h 0"/>
                <a:gd name="connsiteX1" fmla="*/ 0 w 1543050"/>
                <a:gd name="connsiteY1" fmla="*/ 0 h 0"/>
                <a:gd name="connsiteX2" fmla="*/ 1543050 w 1543050"/>
                <a:gd name="connsiteY2" fmla="*/ 0 h 0"/>
              </a:gdLst>
              <a:ahLst/>
              <a:cxnLst>
                <a:cxn ang="0">
                  <a:pos x="connsiteX0" y="connsiteY0"/>
                </a:cxn>
                <a:cxn ang="0">
                  <a:pos x="connsiteX1" y="connsiteY1"/>
                </a:cxn>
                <a:cxn ang="0">
                  <a:pos x="connsiteX2" y="connsiteY2"/>
                </a:cxn>
              </a:cxnLst>
              <a:rect l="l" t="t" r="r" b="b"/>
              <a:pathLst>
                <a:path w="1543050">
                  <a:moveTo>
                    <a:pt x="0" y="0"/>
                  </a:moveTo>
                  <a:lnTo>
                    <a:pt x="0" y="0"/>
                  </a:lnTo>
                  <a:lnTo>
                    <a:pt x="1543050" y="0"/>
                  </a:lnTo>
                </a:path>
              </a:pathLst>
            </a:custGeom>
            <a:noFill/>
            <a:ln>
              <a:solidFill>
                <a:schemeClr val="bg1">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0" name="Conector reto 39">
              <a:extLst>
                <a:ext uri="{FF2B5EF4-FFF2-40B4-BE49-F238E27FC236}">
                  <a16:creationId xmlns:a16="http://schemas.microsoft.com/office/drawing/2014/main" id="{2493FE3F-A70C-4B0A-B66E-7C9DC83E38BF}"/>
                </a:ext>
              </a:extLst>
            </p:cNvPr>
            <p:cNvCxnSpPr/>
            <p:nvPr/>
          </p:nvCxnSpPr>
          <p:spPr>
            <a:xfrm flipV="1">
              <a:off x="4572000" y="838200"/>
              <a:ext cx="0" cy="485775"/>
            </a:xfrm>
            <a:prstGeom prst="line">
              <a:avLst/>
            </a:prstGeom>
            <a:noFill/>
            <a:ln>
              <a:solidFill>
                <a:schemeClr val="bg1">
                  <a:lumMod val="50000"/>
                </a:schemeClr>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45" name="Agrupar 44">
            <a:extLst>
              <a:ext uri="{FF2B5EF4-FFF2-40B4-BE49-F238E27FC236}">
                <a16:creationId xmlns:a16="http://schemas.microsoft.com/office/drawing/2014/main" id="{FAFB0E49-43EF-4F69-B97F-F87CEB1C3DF4}"/>
              </a:ext>
            </a:extLst>
          </p:cNvPr>
          <p:cNvGrpSpPr/>
          <p:nvPr/>
        </p:nvGrpSpPr>
        <p:grpSpPr>
          <a:xfrm>
            <a:off x="2517775" y="1557338"/>
            <a:ext cx="1270000" cy="322262"/>
            <a:chOff x="2517775" y="1585913"/>
            <a:chExt cx="1270000" cy="322262"/>
          </a:xfrm>
        </p:grpSpPr>
        <p:sp>
          <p:nvSpPr>
            <p:cNvPr id="42" name="Forma Livre: Forma 41">
              <a:extLst>
                <a:ext uri="{FF2B5EF4-FFF2-40B4-BE49-F238E27FC236}">
                  <a16:creationId xmlns:a16="http://schemas.microsoft.com/office/drawing/2014/main" id="{59A71509-B425-42DA-B837-36D697CAF247}"/>
                </a:ext>
              </a:extLst>
            </p:cNvPr>
            <p:cNvSpPr/>
            <p:nvPr/>
          </p:nvSpPr>
          <p:spPr>
            <a:xfrm>
              <a:off x="2517775" y="1758950"/>
              <a:ext cx="1270000" cy="149225"/>
            </a:xfrm>
            <a:custGeom>
              <a:avLst/>
              <a:gdLst>
                <a:gd name="connsiteX0" fmla="*/ 0 w 1270000"/>
                <a:gd name="connsiteY0" fmla="*/ 149225 h 149225"/>
                <a:gd name="connsiteX1" fmla="*/ 0 w 1270000"/>
                <a:gd name="connsiteY1" fmla="*/ 0 h 149225"/>
                <a:gd name="connsiteX2" fmla="*/ 1270000 w 1270000"/>
                <a:gd name="connsiteY2" fmla="*/ 0 h 149225"/>
                <a:gd name="connsiteX3" fmla="*/ 1270000 w 1270000"/>
                <a:gd name="connsiteY3" fmla="*/ 146050 h 149225"/>
              </a:gdLst>
              <a:ahLst/>
              <a:cxnLst>
                <a:cxn ang="0">
                  <a:pos x="connsiteX0" y="connsiteY0"/>
                </a:cxn>
                <a:cxn ang="0">
                  <a:pos x="connsiteX1" y="connsiteY1"/>
                </a:cxn>
                <a:cxn ang="0">
                  <a:pos x="connsiteX2" y="connsiteY2"/>
                </a:cxn>
                <a:cxn ang="0">
                  <a:pos x="connsiteX3" y="connsiteY3"/>
                </a:cxn>
              </a:cxnLst>
              <a:rect l="l" t="t" r="r" b="b"/>
              <a:pathLst>
                <a:path w="1270000" h="149225">
                  <a:moveTo>
                    <a:pt x="0" y="149225"/>
                  </a:moveTo>
                  <a:lnTo>
                    <a:pt x="0" y="0"/>
                  </a:lnTo>
                  <a:lnTo>
                    <a:pt x="1270000" y="0"/>
                  </a:lnTo>
                  <a:lnTo>
                    <a:pt x="1270000" y="146050"/>
                  </a:lnTo>
                </a:path>
              </a:pathLst>
            </a:custGeom>
            <a:noFill/>
            <a:ln>
              <a:solidFill>
                <a:schemeClr val="bg1">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3" name="Conector reto 42">
              <a:extLst>
                <a:ext uri="{FF2B5EF4-FFF2-40B4-BE49-F238E27FC236}">
                  <a16:creationId xmlns:a16="http://schemas.microsoft.com/office/drawing/2014/main" id="{35744D1D-3C0D-441B-83DA-6A35224D787C}"/>
                </a:ext>
              </a:extLst>
            </p:cNvPr>
            <p:cNvCxnSpPr>
              <a:cxnSpLocks/>
            </p:cNvCxnSpPr>
            <p:nvPr/>
          </p:nvCxnSpPr>
          <p:spPr>
            <a:xfrm flipV="1">
              <a:off x="3152775" y="1585913"/>
              <a:ext cx="0" cy="173038"/>
            </a:xfrm>
            <a:prstGeom prst="line">
              <a:avLst/>
            </a:prstGeom>
            <a:noFill/>
            <a:ln>
              <a:solidFill>
                <a:schemeClr val="bg1">
                  <a:lumMod val="50000"/>
                </a:schemeClr>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46" name="Agrupar 45">
            <a:extLst>
              <a:ext uri="{FF2B5EF4-FFF2-40B4-BE49-F238E27FC236}">
                <a16:creationId xmlns:a16="http://schemas.microsoft.com/office/drawing/2014/main" id="{60F0F510-8090-42BE-950C-9D9836572EAC}"/>
              </a:ext>
            </a:extLst>
          </p:cNvPr>
          <p:cNvGrpSpPr/>
          <p:nvPr/>
        </p:nvGrpSpPr>
        <p:grpSpPr>
          <a:xfrm>
            <a:off x="5324384" y="1557338"/>
            <a:ext cx="1214531" cy="322262"/>
            <a:chOff x="2517775" y="1585913"/>
            <a:chExt cx="1270000" cy="322262"/>
          </a:xfrm>
        </p:grpSpPr>
        <p:sp>
          <p:nvSpPr>
            <p:cNvPr id="47" name="Forma Livre: Forma 46">
              <a:extLst>
                <a:ext uri="{FF2B5EF4-FFF2-40B4-BE49-F238E27FC236}">
                  <a16:creationId xmlns:a16="http://schemas.microsoft.com/office/drawing/2014/main" id="{431362E4-01E8-489F-B9AA-644606ACD5A7}"/>
                </a:ext>
              </a:extLst>
            </p:cNvPr>
            <p:cNvSpPr/>
            <p:nvPr/>
          </p:nvSpPr>
          <p:spPr>
            <a:xfrm>
              <a:off x="2517775" y="1758950"/>
              <a:ext cx="1270000" cy="149225"/>
            </a:xfrm>
            <a:custGeom>
              <a:avLst/>
              <a:gdLst>
                <a:gd name="connsiteX0" fmla="*/ 0 w 1270000"/>
                <a:gd name="connsiteY0" fmla="*/ 149225 h 149225"/>
                <a:gd name="connsiteX1" fmla="*/ 0 w 1270000"/>
                <a:gd name="connsiteY1" fmla="*/ 0 h 149225"/>
                <a:gd name="connsiteX2" fmla="*/ 1270000 w 1270000"/>
                <a:gd name="connsiteY2" fmla="*/ 0 h 149225"/>
                <a:gd name="connsiteX3" fmla="*/ 1270000 w 1270000"/>
                <a:gd name="connsiteY3" fmla="*/ 146050 h 149225"/>
              </a:gdLst>
              <a:ahLst/>
              <a:cxnLst>
                <a:cxn ang="0">
                  <a:pos x="connsiteX0" y="connsiteY0"/>
                </a:cxn>
                <a:cxn ang="0">
                  <a:pos x="connsiteX1" y="connsiteY1"/>
                </a:cxn>
                <a:cxn ang="0">
                  <a:pos x="connsiteX2" y="connsiteY2"/>
                </a:cxn>
                <a:cxn ang="0">
                  <a:pos x="connsiteX3" y="connsiteY3"/>
                </a:cxn>
              </a:cxnLst>
              <a:rect l="l" t="t" r="r" b="b"/>
              <a:pathLst>
                <a:path w="1270000" h="149225">
                  <a:moveTo>
                    <a:pt x="0" y="149225"/>
                  </a:moveTo>
                  <a:lnTo>
                    <a:pt x="0" y="0"/>
                  </a:lnTo>
                  <a:lnTo>
                    <a:pt x="1270000" y="0"/>
                  </a:lnTo>
                  <a:lnTo>
                    <a:pt x="1270000" y="146050"/>
                  </a:lnTo>
                </a:path>
              </a:pathLst>
            </a:custGeom>
            <a:noFill/>
            <a:ln>
              <a:solidFill>
                <a:schemeClr val="bg1">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8" name="Conector reto 47">
              <a:extLst>
                <a:ext uri="{FF2B5EF4-FFF2-40B4-BE49-F238E27FC236}">
                  <a16:creationId xmlns:a16="http://schemas.microsoft.com/office/drawing/2014/main" id="{B9EF32B4-A3D4-4997-A0EB-C3FB30BF40DF}"/>
                </a:ext>
              </a:extLst>
            </p:cNvPr>
            <p:cNvCxnSpPr>
              <a:cxnSpLocks/>
            </p:cNvCxnSpPr>
            <p:nvPr/>
          </p:nvCxnSpPr>
          <p:spPr>
            <a:xfrm flipV="1">
              <a:off x="3152775" y="1585913"/>
              <a:ext cx="0" cy="173038"/>
            </a:xfrm>
            <a:prstGeom prst="line">
              <a:avLst/>
            </a:prstGeom>
            <a:noFill/>
            <a:ln>
              <a:solidFill>
                <a:schemeClr val="bg1">
                  <a:lumMod val="50000"/>
                </a:schemeClr>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grpSp>
      <p:cxnSp>
        <p:nvCxnSpPr>
          <p:cNvPr id="50" name="Conector de Seta Reta 49">
            <a:extLst>
              <a:ext uri="{FF2B5EF4-FFF2-40B4-BE49-F238E27FC236}">
                <a16:creationId xmlns:a16="http://schemas.microsoft.com/office/drawing/2014/main" id="{55957368-93AE-48C3-8739-A09753D4EB9C}"/>
              </a:ext>
            </a:extLst>
          </p:cNvPr>
          <p:cNvCxnSpPr/>
          <p:nvPr/>
        </p:nvCxnSpPr>
        <p:spPr>
          <a:xfrm>
            <a:off x="6538915" y="2389981"/>
            <a:ext cx="0" cy="257175"/>
          </a:xfrm>
          <a:prstGeom prst="straightConnector1">
            <a:avLst/>
          </a:prstGeom>
          <a:noFill/>
          <a:ln>
            <a:solidFill>
              <a:schemeClr val="bg1">
                <a:lumMod val="50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2" name="Conector de Seta Reta 51">
            <a:extLst>
              <a:ext uri="{FF2B5EF4-FFF2-40B4-BE49-F238E27FC236}">
                <a16:creationId xmlns:a16="http://schemas.microsoft.com/office/drawing/2014/main" id="{836A3015-008F-4634-BDF1-FF202755E2DB}"/>
              </a:ext>
            </a:extLst>
          </p:cNvPr>
          <p:cNvCxnSpPr/>
          <p:nvPr/>
        </p:nvCxnSpPr>
        <p:spPr>
          <a:xfrm>
            <a:off x="3786190" y="2389981"/>
            <a:ext cx="0" cy="257175"/>
          </a:xfrm>
          <a:prstGeom prst="straightConnector1">
            <a:avLst/>
          </a:prstGeom>
          <a:noFill/>
          <a:ln>
            <a:solidFill>
              <a:schemeClr val="bg1">
                <a:lumMod val="50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3" name="Conector de Seta Reta 52">
            <a:extLst>
              <a:ext uri="{FF2B5EF4-FFF2-40B4-BE49-F238E27FC236}">
                <a16:creationId xmlns:a16="http://schemas.microsoft.com/office/drawing/2014/main" id="{A731DC9E-91EF-4B57-B5F7-C8264553911D}"/>
              </a:ext>
            </a:extLst>
          </p:cNvPr>
          <p:cNvCxnSpPr/>
          <p:nvPr/>
        </p:nvCxnSpPr>
        <p:spPr>
          <a:xfrm>
            <a:off x="2547940" y="2389981"/>
            <a:ext cx="0" cy="257175"/>
          </a:xfrm>
          <a:prstGeom prst="straightConnector1">
            <a:avLst/>
          </a:prstGeom>
          <a:noFill/>
          <a:ln>
            <a:solidFill>
              <a:schemeClr val="bg1">
                <a:lumMod val="50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Conector de Seta Reta 53">
            <a:extLst>
              <a:ext uri="{FF2B5EF4-FFF2-40B4-BE49-F238E27FC236}">
                <a16:creationId xmlns:a16="http://schemas.microsoft.com/office/drawing/2014/main" id="{A37EEB3D-CD9A-42D3-9698-8E36C7661A3B}"/>
              </a:ext>
            </a:extLst>
          </p:cNvPr>
          <p:cNvCxnSpPr/>
          <p:nvPr/>
        </p:nvCxnSpPr>
        <p:spPr>
          <a:xfrm>
            <a:off x="2547940" y="3190081"/>
            <a:ext cx="0" cy="257175"/>
          </a:xfrm>
          <a:prstGeom prst="straightConnector1">
            <a:avLst/>
          </a:prstGeom>
          <a:noFill/>
          <a:ln>
            <a:solidFill>
              <a:schemeClr val="bg1">
                <a:lumMod val="50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55" name="Agrupar 54">
            <a:extLst>
              <a:ext uri="{FF2B5EF4-FFF2-40B4-BE49-F238E27FC236}">
                <a16:creationId xmlns:a16="http://schemas.microsoft.com/office/drawing/2014/main" id="{5487E6C7-3DDA-4D09-8658-CF1C05F22C58}"/>
              </a:ext>
            </a:extLst>
          </p:cNvPr>
          <p:cNvGrpSpPr/>
          <p:nvPr/>
        </p:nvGrpSpPr>
        <p:grpSpPr>
          <a:xfrm>
            <a:off x="1917700" y="3948113"/>
            <a:ext cx="1270000" cy="322262"/>
            <a:chOff x="2517775" y="1585913"/>
            <a:chExt cx="1270000" cy="322262"/>
          </a:xfrm>
        </p:grpSpPr>
        <p:sp>
          <p:nvSpPr>
            <p:cNvPr id="56" name="Forma Livre: Forma 55">
              <a:extLst>
                <a:ext uri="{FF2B5EF4-FFF2-40B4-BE49-F238E27FC236}">
                  <a16:creationId xmlns:a16="http://schemas.microsoft.com/office/drawing/2014/main" id="{64CED21D-BCDD-461D-9900-948ED8049AE2}"/>
                </a:ext>
              </a:extLst>
            </p:cNvPr>
            <p:cNvSpPr/>
            <p:nvPr/>
          </p:nvSpPr>
          <p:spPr>
            <a:xfrm>
              <a:off x="2517775" y="1758950"/>
              <a:ext cx="1270000" cy="149225"/>
            </a:xfrm>
            <a:custGeom>
              <a:avLst/>
              <a:gdLst>
                <a:gd name="connsiteX0" fmla="*/ 0 w 1270000"/>
                <a:gd name="connsiteY0" fmla="*/ 149225 h 149225"/>
                <a:gd name="connsiteX1" fmla="*/ 0 w 1270000"/>
                <a:gd name="connsiteY1" fmla="*/ 0 h 149225"/>
                <a:gd name="connsiteX2" fmla="*/ 1270000 w 1270000"/>
                <a:gd name="connsiteY2" fmla="*/ 0 h 149225"/>
                <a:gd name="connsiteX3" fmla="*/ 1270000 w 1270000"/>
                <a:gd name="connsiteY3" fmla="*/ 146050 h 149225"/>
              </a:gdLst>
              <a:ahLst/>
              <a:cxnLst>
                <a:cxn ang="0">
                  <a:pos x="connsiteX0" y="connsiteY0"/>
                </a:cxn>
                <a:cxn ang="0">
                  <a:pos x="connsiteX1" y="connsiteY1"/>
                </a:cxn>
                <a:cxn ang="0">
                  <a:pos x="connsiteX2" y="connsiteY2"/>
                </a:cxn>
                <a:cxn ang="0">
                  <a:pos x="connsiteX3" y="connsiteY3"/>
                </a:cxn>
              </a:cxnLst>
              <a:rect l="l" t="t" r="r" b="b"/>
              <a:pathLst>
                <a:path w="1270000" h="149225">
                  <a:moveTo>
                    <a:pt x="0" y="149225"/>
                  </a:moveTo>
                  <a:lnTo>
                    <a:pt x="0" y="0"/>
                  </a:lnTo>
                  <a:lnTo>
                    <a:pt x="1270000" y="0"/>
                  </a:lnTo>
                  <a:lnTo>
                    <a:pt x="1270000" y="146050"/>
                  </a:lnTo>
                </a:path>
              </a:pathLst>
            </a:custGeom>
            <a:noFill/>
            <a:ln>
              <a:solidFill>
                <a:schemeClr val="bg1">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7" name="Conector reto 56">
              <a:extLst>
                <a:ext uri="{FF2B5EF4-FFF2-40B4-BE49-F238E27FC236}">
                  <a16:creationId xmlns:a16="http://schemas.microsoft.com/office/drawing/2014/main" id="{7F1A3A27-DF31-44BF-B538-52439E50793C}"/>
                </a:ext>
              </a:extLst>
            </p:cNvPr>
            <p:cNvCxnSpPr>
              <a:cxnSpLocks/>
            </p:cNvCxnSpPr>
            <p:nvPr/>
          </p:nvCxnSpPr>
          <p:spPr>
            <a:xfrm flipV="1">
              <a:off x="3152775" y="1585913"/>
              <a:ext cx="0" cy="173038"/>
            </a:xfrm>
            <a:prstGeom prst="line">
              <a:avLst/>
            </a:prstGeom>
            <a:noFill/>
            <a:ln>
              <a:solidFill>
                <a:schemeClr val="bg1">
                  <a:lumMod val="50000"/>
                </a:schemeClr>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58" name="Agrupar 57">
            <a:extLst>
              <a:ext uri="{FF2B5EF4-FFF2-40B4-BE49-F238E27FC236}">
                <a16:creationId xmlns:a16="http://schemas.microsoft.com/office/drawing/2014/main" id="{907F529E-8609-4D11-9541-04E5C919C2F6}"/>
              </a:ext>
            </a:extLst>
          </p:cNvPr>
          <p:cNvGrpSpPr/>
          <p:nvPr/>
        </p:nvGrpSpPr>
        <p:grpSpPr>
          <a:xfrm>
            <a:off x="5908675" y="3948113"/>
            <a:ext cx="1270000" cy="322262"/>
            <a:chOff x="2517775" y="1585913"/>
            <a:chExt cx="1270000" cy="322262"/>
          </a:xfrm>
        </p:grpSpPr>
        <p:sp>
          <p:nvSpPr>
            <p:cNvPr id="59" name="Forma Livre: Forma 58">
              <a:extLst>
                <a:ext uri="{FF2B5EF4-FFF2-40B4-BE49-F238E27FC236}">
                  <a16:creationId xmlns:a16="http://schemas.microsoft.com/office/drawing/2014/main" id="{7BB73B8F-38D0-4F45-A5EC-E15F0837D301}"/>
                </a:ext>
              </a:extLst>
            </p:cNvPr>
            <p:cNvSpPr/>
            <p:nvPr/>
          </p:nvSpPr>
          <p:spPr>
            <a:xfrm>
              <a:off x="2517775" y="1758950"/>
              <a:ext cx="1270000" cy="149225"/>
            </a:xfrm>
            <a:custGeom>
              <a:avLst/>
              <a:gdLst>
                <a:gd name="connsiteX0" fmla="*/ 0 w 1270000"/>
                <a:gd name="connsiteY0" fmla="*/ 149225 h 149225"/>
                <a:gd name="connsiteX1" fmla="*/ 0 w 1270000"/>
                <a:gd name="connsiteY1" fmla="*/ 0 h 149225"/>
                <a:gd name="connsiteX2" fmla="*/ 1270000 w 1270000"/>
                <a:gd name="connsiteY2" fmla="*/ 0 h 149225"/>
                <a:gd name="connsiteX3" fmla="*/ 1270000 w 1270000"/>
                <a:gd name="connsiteY3" fmla="*/ 146050 h 149225"/>
              </a:gdLst>
              <a:ahLst/>
              <a:cxnLst>
                <a:cxn ang="0">
                  <a:pos x="connsiteX0" y="connsiteY0"/>
                </a:cxn>
                <a:cxn ang="0">
                  <a:pos x="connsiteX1" y="connsiteY1"/>
                </a:cxn>
                <a:cxn ang="0">
                  <a:pos x="connsiteX2" y="connsiteY2"/>
                </a:cxn>
                <a:cxn ang="0">
                  <a:pos x="connsiteX3" y="connsiteY3"/>
                </a:cxn>
              </a:cxnLst>
              <a:rect l="l" t="t" r="r" b="b"/>
              <a:pathLst>
                <a:path w="1270000" h="149225">
                  <a:moveTo>
                    <a:pt x="0" y="149225"/>
                  </a:moveTo>
                  <a:lnTo>
                    <a:pt x="0" y="0"/>
                  </a:lnTo>
                  <a:lnTo>
                    <a:pt x="1270000" y="0"/>
                  </a:lnTo>
                  <a:lnTo>
                    <a:pt x="1270000" y="146050"/>
                  </a:lnTo>
                </a:path>
              </a:pathLst>
            </a:custGeom>
            <a:noFill/>
            <a:ln>
              <a:solidFill>
                <a:schemeClr val="bg1">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0" name="Conector reto 59">
              <a:extLst>
                <a:ext uri="{FF2B5EF4-FFF2-40B4-BE49-F238E27FC236}">
                  <a16:creationId xmlns:a16="http://schemas.microsoft.com/office/drawing/2014/main" id="{D91127A0-E828-4BDE-83C5-87DB8BC914D4}"/>
                </a:ext>
              </a:extLst>
            </p:cNvPr>
            <p:cNvCxnSpPr>
              <a:cxnSpLocks/>
            </p:cNvCxnSpPr>
            <p:nvPr/>
          </p:nvCxnSpPr>
          <p:spPr>
            <a:xfrm flipV="1">
              <a:off x="3152775" y="1585913"/>
              <a:ext cx="0" cy="173038"/>
            </a:xfrm>
            <a:prstGeom prst="line">
              <a:avLst/>
            </a:prstGeom>
            <a:noFill/>
            <a:ln>
              <a:solidFill>
                <a:schemeClr val="bg1">
                  <a:lumMod val="50000"/>
                </a:schemeClr>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grpSp>
      <p:cxnSp>
        <p:nvCxnSpPr>
          <p:cNvPr id="61" name="Conector de Seta Reta 60">
            <a:extLst>
              <a:ext uri="{FF2B5EF4-FFF2-40B4-BE49-F238E27FC236}">
                <a16:creationId xmlns:a16="http://schemas.microsoft.com/office/drawing/2014/main" id="{CE00A54D-0EEB-4F1B-BD7E-2D52DE574FC0}"/>
              </a:ext>
            </a:extLst>
          </p:cNvPr>
          <p:cNvCxnSpPr/>
          <p:nvPr/>
        </p:nvCxnSpPr>
        <p:spPr>
          <a:xfrm>
            <a:off x="6538915" y="3171031"/>
            <a:ext cx="0" cy="257175"/>
          </a:xfrm>
          <a:prstGeom prst="straightConnector1">
            <a:avLst/>
          </a:prstGeom>
          <a:noFill/>
          <a:ln>
            <a:solidFill>
              <a:schemeClr val="bg1">
                <a:lumMod val="50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3" name="Conector de Seta Reta 62">
            <a:extLst>
              <a:ext uri="{FF2B5EF4-FFF2-40B4-BE49-F238E27FC236}">
                <a16:creationId xmlns:a16="http://schemas.microsoft.com/office/drawing/2014/main" id="{1C3B10BA-F888-4726-BCBD-9603A17D7CF6}"/>
              </a:ext>
            </a:extLst>
          </p:cNvPr>
          <p:cNvCxnSpPr>
            <a:cxnSpLocks/>
          </p:cNvCxnSpPr>
          <p:nvPr/>
        </p:nvCxnSpPr>
        <p:spPr>
          <a:xfrm>
            <a:off x="4900615" y="2389981"/>
            <a:ext cx="0" cy="1829594"/>
          </a:xfrm>
          <a:prstGeom prst="straightConnector1">
            <a:avLst/>
          </a:prstGeom>
          <a:noFill/>
          <a:ln>
            <a:solidFill>
              <a:schemeClr val="bg1">
                <a:lumMod val="50000"/>
              </a:schemeClr>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65" name="CaixaDeTexto 64">
            <a:extLst>
              <a:ext uri="{FF2B5EF4-FFF2-40B4-BE49-F238E27FC236}">
                <a16:creationId xmlns:a16="http://schemas.microsoft.com/office/drawing/2014/main" id="{A0D6C26A-4D35-4F0B-961A-3EAA490EFA6D}"/>
              </a:ext>
            </a:extLst>
          </p:cNvPr>
          <p:cNvSpPr txBox="1"/>
          <p:nvPr/>
        </p:nvSpPr>
        <p:spPr>
          <a:xfrm>
            <a:off x="4022047" y="1148343"/>
            <a:ext cx="362600" cy="215444"/>
          </a:xfrm>
          <a:prstGeom prst="rect">
            <a:avLst/>
          </a:prstGeom>
          <a:noFill/>
        </p:spPr>
        <p:txBody>
          <a:bodyPr wrap="none" rtlCol="0">
            <a:spAutoFit/>
          </a:bodyPr>
          <a:lstStyle/>
          <a:p>
            <a:pPr algn="ctr"/>
            <a:r>
              <a:rPr lang="pt-BR" sz="800" dirty="0">
                <a:solidFill>
                  <a:schemeClr val="tx1">
                    <a:lumMod val="50000"/>
                    <a:lumOff val="50000"/>
                  </a:schemeClr>
                </a:solidFill>
                <a:latin typeface="Heebo" pitchFamily="2" charset="-79"/>
                <a:cs typeface="Heebo" pitchFamily="2" charset="-79"/>
              </a:rPr>
              <a:t>SIM</a:t>
            </a:r>
          </a:p>
        </p:txBody>
      </p:sp>
      <p:sp>
        <p:nvSpPr>
          <p:cNvPr id="66" name="CaixaDeTexto 65">
            <a:extLst>
              <a:ext uri="{FF2B5EF4-FFF2-40B4-BE49-F238E27FC236}">
                <a16:creationId xmlns:a16="http://schemas.microsoft.com/office/drawing/2014/main" id="{999F3246-C291-4906-88A8-DC6886A744D2}"/>
              </a:ext>
            </a:extLst>
          </p:cNvPr>
          <p:cNvSpPr txBox="1"/>
          <p:nvPr/>
        </p:nvSpPr>
        <p:spPr>
          <a:xfrm>
            <a:off x="4719593" y="1148343"/>
            <a:ext cx="396262" cy="215444"/>
          </a:xfrm>
          <a:prstGeom prst="rect">
            <a:avLst/>
          </a:prstGeom>
          <a:noFill/>
        </p:spPr>
        <p:txBody>
          <a:bodyPr wrap="none" rtlCol="0">
            <a:spAutoFit/>
          </a:bodyPr>
          <a:lstStyle/>
          <a:p>
            <a:pPr algn="ctr"/>
            <a:r>
              <a:rPr lang="pt-BR" sz="800" dirty="0">
                <a:solidFill>
                  <a:schemeClr val="tx1">
                    <a:lumMod val="50000"/>
                    <a:lumOff val="50000"/>
                  </a:schemeClr>
                </a:solidFill>
                <a:latin typeface="Heebo" pitchFamily="2" charset="-79"/>
                <a:cs typeface="Heebo" pitchFamily="2" charset="-79"/>
              </a:rPr>
              <a:t>NÃO</a:t>
            </a:r>
          </a:p>
        </p:txBody>
      </p:sp>
      <p:sp>
        <p:nvSpPr>
          <p:cNvPr id="67" name="CaixaDeTexto 66">
            <a:extLst>
              <a:ext uri="{FF2B5EF4-FFF2-40B4-BE49-F238E27FC236}">
                <a16:creationId xmlns:a16="http://schemas.microsoft.com/office/drawing/2014/main" id="{3A5DCD17-5709-4B0C-99F8-F3EA3840AB3B}"/>
              </a:ext>
            </a:extLst>
          </p:cNvPr>
          <p:cNvSpPr txBox="1"/>
          <p:nvPr/>
        </p:nvSpPr>
        <p:spPr>
          <a:xfrm>
            <a:off x="2621872" y="1586493"/>
            <a:ext cx="362600" cy="215444"/>
          </a:xfrm>
          <a:prstGeom prst="rect">
            <a:avLst/>
          </a:prstGeom>
          <a:noFill/>
        </p:spPr>
        <p:txBody>
          <a:bodyPr wrap="none" rtlCol="0">
            <a:spAutoFit/>
          </a:bodyPr>
          <a:lstStyle/>
          <a:p>
            <a:pPr algn="ctr"/>
            <a:r>
              <a:rPr lang="pt-BR" sz="800" dirty="0">
                <a:solidFill>
                  <a:schemeClr val="tx1">
                    <a:lumMod val="50000"/>
                    <a:lumOff val="50000"/>
                  </a:schemeClr>
                </a:solidFill>
                <a:latin typeface="Heebo" pitchFamily="2" charset="-79"/>
                <a:cs typeface="Heebo" pitchFamily="2" charset="-79"/>
              </a:rPr>
              <a:t>SIM</a:t>
            </a:r>
          </a:p>
        </p:txBody>
      </p:sp>
      <p:sp>
        <p:nvSpPr>
          <p:cNvPr id="68" name="CaixaDeTexto 67">
            <a:extLst>
              <a:ext uri="{FF2B5EF4-FFF2-40B4-BE49-F238E27FC236}">
                <a16:creationId xmlns:a16="http://schemas.microsoft.com/office/drawing/2014/main" id="{8DD837CE-DD31-49C0-8F56-D5D099886BE1}"/>
              </a:ext>
            </a:extLst>
          </p:cNvPr>
          <p:cNvSpPr txBox="1"/>
          <p:nvPr/>
        </p:nvSpPr>
        <p:spPr>
          <a:xfrm>
            <a:off x="3319418" y="1586493"/>
            <a:ext cx="396262" cy="215444"/>
          </a:xfrm>
          <a:prstGeom prst="rect">
            <a:avLst/>
          </a:prstGeom>
          <a:noFill/>
        </p:spPr>
        <p:txBody>
          <a:bodyPr wrap="none" rtlCol="0">
            <a:spAutoFit/>
          </a:bodyPr>
          <a:lstStyle/>
          <a:p>
            <a:pPr algn="ctr"/>
            <a:r>
              <a:rPr lang="pt-BR" sz="800" dirty="0">
                <a:solidFill>
                  <a:schemeClr val="tx1">
                    <a:lumMod val="50000"/>
                    <a:lumOff val="50000"/>
                  </a:schemeClr>
                </a:solidFill>
                <a:latin typeface="Heebo" pitchFamily="2" charset="-79"/>
                <a:cs typeface="Heebo" pitchFamily="2" charset="-79"/>
              </a:rPr>
              <a:t>NÃO</a:t>
            </a:r>
          </a:p>
        </p:txBody>
      </p:sp>
      <p:sp>
        <p:nvSpPr>
          <p:cNvPr id="69" name="CaixaDeTexto 68">
            <a:extLst>
              <a:ext uri="{FF2B5EF4-FFF2-40B4-BE49-F238E27FC236}">
                <a16:creationId xmlns:a16="http://schemas.microsoft.com/office/drawing/2014/main" id="{388D0298-97F6-496D-919E-E8154F894C4F}"/>
              </a:ext>
            </a:extLst>
          </p:cNvPr>
          <p:cNvSpPr txBox="1"/>
          <p:nvPr/>
        </p:nvSpPr>
        <p:spPr>
          <a:xfrm>
            <a:off x="5384122" y="1586493"/>
            <a:ext cx="362600" cy="215444"/>
          </a:xfrm>
          <a:prstGeom prst="rect">
            <a:avLst/>
          </a:prstGeom>
          <a:noFill/>
        </p:spPr>
        <p:txBody>
          <a:bodyPr wrap="none" rtlCol="0">
            <a:spAutoFit/>
          </a:bodyPr>
          <a:lstStyle/>
          <a:p>
            <a:pPr algn="ctr"/>
            <a:r>
              <a:rPr lang="pt-BR" sz="800" dirty="0">
                <a:solidFill>
                  <a:schemeClr val="tx1">
                    <a:lumMod val="50000"/>
                    <a:lumOff val="50000"/>
                  </a:schemeClr>
                </a:solidFill>
                <a:latin typeface="Heebo" pitchFamily="2" charset="-79"/>
                <a:cs typeface="Heebo" pitchFamily="2" charset="-79"/>
              </a:rPr>
              <a:t>SIM</a:t>
            </a:r>
          </a:p>
        </p:txBody>
      </p:sp>
      <p:sp>
        <p:nvSpPr>
          <p:cNvPr id="70" name="CaixaDeTexto 69">
            <a:extLst>
              <a:ext uri="{FF2B5EF4-FFF2-40B4-BE49-F238E27FC236}">
                <a16:creationId xmlns:a16="http://schemas.microsoft.com/office/drawing/2014/main" id="{71AB9011-C83A-417A-B9C9-DF2334591DE3}"/>
              </a:ext>
            </a:extLst>
          </p:cNvPr>
          <p:cNvSpPr txBox="1"/>
          <p:nvPr/>
        </p:nvSpPr>
        <p:spPr>
          <a:xfrm>
            <a:off x="6081668" y="1586493"/>
            <a:ext cx="396262" cy="215444"/>
          </a:xfrm>
          <a:prstGeom prst="rect">
            <a:avLst/>
          </a:prstGeom>
          <a:noFill/>
        </p:spPr>
        <p:txBody>
          <a:bodyPr wrap="none" rtlCol="0">
            <a:spAutoFit/>
          </a:bodyPr>
          <a:lstStyle/>
          <a:p>
            <a:pPr algn="ctr"/>
            <a:r>
              <a:rPr lang="pt-BR" sz="800" dirty="0">
                <a:solidFill>
                  <a:schemeClr val="tx1">
                    <a:lumMod val="50000"/>
                    <a:lumOff val="50000"/>
                  </a:schemeClr>
                </a:solidFill>
                <a:latin typeface="Heebo" pitchFamily="2" charset="-79"/>
                <a:cs typeface="Heebo" pitchFamily="2" charset="-79"/>
              </a:rPr>
              <a:t>NÃO</a:t>
            </a:r>
          </a:p>
        </p:txBody>
      </p:sp>
      <p:sp>
        <p:nvSpPr>
          <p:cNvPr id="71" name="CaixaDeTexto 70">
            <a:extLst>
              <a:ext uri="{FF2B5EF4-FFF2-40B4-BE49-F238E27FC236}">
                <a16:creationId xmlns:a16="http://schemas.microsoft.com/office/drawing/2014/main" id="{71102A78-B711-4CD5-A958-145D42AE1292}"/>
              </a:ext>
            </a:extLst>
          </p:cNvPr>
          <p:cNvSpPr txBox="1"/>
          <p:nvPr/>
        </p:nvSpPr>
        <p:spPr>
          <a:xfrm>
            <a:off x="2021797" y="3977268"/>
            <a:ext cx="362600" cy="215444"/>
          </a:xfrm>
          <a:prstGeom prst="rect">
            <a:avLst/>
          </a:prstGeom>
          <a:noFill/>
        </p:spPr>
        <p:txBody>
          <a:bodyPr wrap="none" rtlCol="0">
            <a:spAutoFit/>
          </a:bodyPr>
          <a:lstStyle/>
          <a:p>
            <a:pPr algn="ctr"/>
            <a:r>
              <a:rPr lang="pt-BR" sz="800" dirty="0">
                <a:solidFill>
                  <a:schemeClr val="tx1">
                    <a:lumMod val="50000"/>
                    <a:lumOff val="50000"/>
                  </a:schemeClr>
                </a:solidFill>
                <a:latin typeface="Heebo" pitchFamily="2" charset="-79"/>
                <a:cs typeface="Heebo" pitchFamily="2" charset="-79"/>
              </a:rPr>
              <a:t>SIM</a:t>
            </a:r>
          </a:p>
        </p:txBody>
      </p:sp>
      <p:sp>
        <p:nvSpPr>
          <p:cNvPr id="72" name="CaixaDeTexto 71">
            <a:extLst>
              <a:ext uri="{FF2B5EF4-FFF2-40B4-BE49-F238E27FC236}">
                <a16:creationId xmlns:a16="http://schemas.microsoft.com/office/drawing/2014/main" id="{8A2E24DA-5316-45A9-9597-E23CC44CC6BA}"/>
              </a:ext>
            </a:extLst>
          </p:cNvPr>
          <p:cNvSpPr txBox="1"/>
          <p:nvPr/>
        </p:nvSpPr>
        <p:spPr>
          <a:xfrm>
            <a:off x="2719343" y="3977268"/>
            <a:ext cx="396262" cy="215444"/>
          </a:xfrm>
          <a:prstGeom prst="rect">
            <a:avLst/>
          </a:prstGeom>
          <a:noFill/>
        </p:spPr>
        <p:txBody>
          <a:bodyPr wrap="none" rtlCol="0">
            <a:spAutoFit/>
          </a:bodyPr>
          <a:lstStyle/>
          <a:p>
            <a:pPr algn="ctr"/>
            <a:r>
              <a:rPr lang="pt-BR" sz="800" dirty="0">
                <a:solidFill>
                  <a:schemeClr val="tx1">
                    <a:lumMod val="50000"/>
                    <a:lumOff val="50000"/>
                  </a:schemeClr>
                </a:solidFill>
                <a:latin typeface="Heebo" pitchFamily="2" charset="-79"/>
                <a:cs typeface="Heebo" pitchFamily="2" charset="-79"/>
              </a:rPr>
              <a:t>NÃO</a:t>
            </a:r>
          </a:p>
        </p:txBody>
      </p:sp>
      <p:sp>
        <p:nvSpPr>
          <p:cNvPr id="73" name="CaixaDeTexto 72">
            <a:extLst>
              <a:ext uri="{FF2B5EF4-FFF2-40B4-BE49-F238E27FC236}">
                <a16:creationId xmlns:a16="http://schemas.microsoft.com/office/drawing/2014/main" id="{FC8EBEFD-8240-4875-8B70-EEF36C902F28}"/>
              </a:ext>
            </a:extLst>
          </p:cNvPr>
          <p:cNvSpPr txBox="1"/>
          <p:nvPr/>
        </p:nvSpPr>
        <p:spPr>
          <a:xfrm>
            <a:off x="6022297" y="3977268"/>
            <a:ext cx="362600" cy="215444"/>
          </a:xfrm>
          <a:prstGeom prst="rect">
            <a:avLst/>
          </a:prstGeom>
          <a:noFill/>
        </p:spPr>
        <p:txBody>
          <a:bodyPr wrap="none" rtlCol="0">
            <a:spAutoFit/>
          </a:bodyPr>
          <a:lstStyle/>
          <a:p>
            <a:pPr algn="ctr"/>
            <a:r>
              <a:rPr lang="pt-BR" sz="800" dirty="0">
                <a:solidFill>
                  <a:schemeClr val="tx1">
                    <a:lumMod val="50000"/>
                    <a:lumOff val="50000"/>
                  </a:schemeClr>
                </a:solidFill>
                <a:latin typeface="Heebo" pitchFamily="2" charset="-79"/>
                <a:cs typeface="Heebo" pitchFamily="2" charset="-79"/>
              </a:rPr>
              <a:t>SIM</a:t>
            </a:r>
          </a:p>
        </p:txBody>
      </p:sp>
      <p:sp>
        <p:nvSpPr>
          <p:cNvPr id="74" name="CaixaDeTexto 73">
            <a:extLst>
              <a:ext uri="{FF2B5EF4-FFF2-40B4-BE49-F238E27FC236}">
                <a16:creationId xmlns:a16="http://schemas.microsoft.com/office/drawing/2014/main" id="{B9427393-4779-436D-A8CF-CA0BCBFC2ECC}"/>
              </a:ext>
            </a:extLst>
          </p:cNvPr>
          <p:cNvSpPr txBox="1"/>
          <p:nvPr/>
        </p:nvSpPr>
        <p:spPr>
          <a:xfrm>
            <a:off x="6719843" y="3977268"/>
            <a:ext cx="396262" cy="215444"/>
          </a:xfrm>
          <a:prstGeom prst="rect">
            <a:avLst/>
          </a:prstGeom>
          <a:noFill/>
        </p:spPr>
        <p:txBody>
          <a:bodyPr wrap="none" rtlCol="0">
            <a:spAutoFit/>
          </a:bodyPr>
          <a:lstStyle/>
          <a:p>
            <a:pPr algn="ctr"/>
            <a:r>
              <a:rPr lang="pt-BR" sz="800" dirty="0">
                <a:solidFill>
                  <a:schemeClr val="tx1">
                    <a:lumMod val="50000"/>
                    <a:lumOff val="50000"/>
                  </a:schemeClr>
                </a:solidFill>
                <a:latin typeface="Heebo" pitchFamily="2" charset="-79"/>
                <a:cs typeface="Heebo" pitchFamily="2" charset="-79"/>
              </a:rPr>
              <a:t>NÃO</a:t>
            </a:r>
          </a:p>
        </p:txBody>
      </p:sp>
    </p:spTree>
    <p:extLst>
      <p:ext uri="{BB962C8B-B14F-4D97-AF65-F5344CB8AC3E}">
        <p14:creationId xmlns:p14="http://schemas.microsoft.com/office/powerpoint/2010/main" val="736554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 name="Shape"/>
          <p:cNvSpPr/>
          <p:nvPr/>
        </p:nvSpPr>
        <p:spPr>
          <a:xfrm>
            <a:off x="45415" y="2416071"/>
            <a:ext cx="716885" cy="145654"/>
          </a:xfrm>
          <a:custGeom>
            <a:avLst/>
            <a:gdLst/>
            <a:ahLst/>
            <a:cxnLst>
              <a:cxn ang="0">
                <a:pos x="wd2" y="hd2"/>
              </a:cxn>
              <a:cxn ang="5400000">
                <a:pos x="wd2" y="hd2"/>
              </a:cxn>
              <a:cxn ang="10800000">
                <a:pos x="wd2" y="hd2"/>
              </a:cxn>
              <a:cxn ang="16200000">
                <a:pos x="wd2" y="hd2"/>
              </a:cxn>
            </a:cxnLst>
            <a:rect l="0" t="0" r="r" b="b"/>
            <a:pathLst>
              <a:path w="21525" h="21465" extrusionOk="0">
                <a:moveTo>
                  <a:pt x="17503" y="0"/>
                </a:moveTo>
                <a:cubicBezTo>
                  <a:pt x="17447" y="-7"/>
                  <a:pt x="17389" y="49"/>
                  <a:pt x="17338" y="176"/>
                </a:cubicBezTo>
                <a:cubicBezTo>
                  <a:pt x="17227" y="447"/>
                  <a:pt x="17153" y="975"/>
                  <a:pt x="17145" y="1580"/>
                </a:cubicBezTo>
                <a:lnTo>
                  <a:pt x="17145" y="7085"/>
                </a:lnTo>
                <a:lnTo>
                  <a:pt x="10299" y="7085"/>
                </a:lnTo>
                <a:cubicBezTo>
                  <a:pt x="9977" y="7085"/>
                  <a:pt x="9785" y="7085"/>
                  <a:pt x="9656" y="7304"/>
                </a:cubicBezTo>
                <a:cubicBezTo>
                  <a:pt x="9450" y="7671"/>
                  <a:pt x="9288" y="8466"/>
                  <a:pt x="9213" y="9475"/>
                </a:cubicBezTo>
                <a:cubicBezTo>
                  <a:pt x="9184" y="9873"/>
                  <a:pt x="9169" y="10302"/>
                  <a:pt x="9169" y="10725"/>
                </a:cubicBezTo>
                <a:cubicBezTo>
                  <a:pt x="9169" y="11149"/>
                  <a:pt x="9184" y="11555"/>
                  <a:pt x="9213" y="11954"/>
                </a:cubicBezTo>
                <a:cubicBezTo>
                  <a:pt x="9288" y="12963"/>
                  <a:pt x="9450" y="13758"/>
                  <a:pt x="9656" y="14125"/>
                </a:cubicBezTo>
                <a:cubicBezTo>
                  <a:pt x="9785" y="14344"/>
                  <a:pt x="9977" y="14344"/>
                  <a:pt x="10299" y="14344"/>
                </a:cubicBezTo>
                <a:lnTo>
                  <a:pt x="17145" y="14344"/>
                </a:lnTo>
                <a:lnTo>
                  <a:pt x="17145" y="19718"/>
                </a:lnTo>
                <a:cubicBezTo>
                  <a:pt x="17139" y="20204"/>
                  <a:pt x="17180" y="20678"/>
                  <a:pt x="17253" y="21012"/>
                </a:cubicBezTo>
                <a:cubicBezTo>
                  <a:pt x="17353" y="21474"/>
                  <a:pt x="17498" y="21593"/>
                  <a:pt x="17624" y="21319"/>
                </a:cubicBezTo>
                <a:lnTo>
                  <a:pt x="21350" y="12239"/>
                </a:lnTo>
                <a:cubicBezTo>
                  <a:pt x="21459" y="11933"/>
                  <a:pt x="21527" y="11361"/>
                  <a:pt x="21525" y="10747"/>
                </a:cubicBezTo>
                <a:cubicBezTo>
                  <a:pt x="21523" y="10199"/>
                  <a:pt x="21466" y="9691"/>
                  <a:pt x="21373" y="9388"/>
                </a:cubicBezTo>
                <a:lnTo>
                  <a:pt x="17664" y="220"/>
                </a:lnTo>
                <a:cubicBezTo>
                  <a:pt x="17614" y="79"/>
                  <a:pt x="17559" y="8"/>
                  <a:pt x="17503" y="0"/>
                </a:cubicBezTo>
                <a:close/>
                <a:moveTo>
                  <a:pt x="745" y="7063"/>
                </a:moveTo>
                <a:cubicBezTo>
                  <a:pt x="555" y="7063"/>
                  <a:pt x="364" y="7423"/>
                  <a:pt x="218" y="8137"/>
                </a:cubicBezTo>
                <a:cubicBezTo>
                  <a:pt x="-73" y="9566"/>
                  <a:pt x="-73" y="11885"/>
                  <a:pt x="218" y="13313"/>
                </a:cubicBezTo>
                <a:cubicBezTo>
                  <a:pt x="509" y="14742"/>
                  <a:pt x="982" y="14742"/>
                  <a:pt x="1273" y="13313"/>
                </a:cubicBezTo>
                <a:cubicBezTo>
                  <a:pt x="1564" y="11885"/>
                  <a:pt x="1564" y="9566"/>
                  <a:pt x="1273" y="8137"/>
                </a:cubicBezTo>
                <a:cubicBezTo>
                  <a:pt x="1127" y="7423"/>
                  <a:pt x="936" y="7063"/>
                  <a:pt x="745" y="7063"/>
                </a:cubicBezTo>
                <a:close/>
                <a:moveTo>
                  <a:pt x="3820" y="7063"/>
                </a:moveTo>
                <a:cubicBezTo>
                  <a:pt x="3629" y="7063"/>
                  <a:pt x="3438" y="7423"/>
                  <a:pt x="3293" y="8137"/>
                </a:cubicBezTo>
                <a:cubicBezTo>
                  <a:pt x="3001" y="9566"/>
                  <a:pt x="3001" y="11885"/>
                  <a:pt x="3293" y="13313"/>
                </a:cubicBezTo>
                <a:cubicBezTo>
                  <a:pt x="3584" y="14742"/>
                  <a:pt x="4056" y="14742"/>
                  <a:pt x="4347" y="13313"/>
                </a:cubicBezTo>
                <a:cubicBezTo>
                  <a:pt x="4638" y="11885"/>
                  <a:pt x="4638" y="9566"/>
                  <a:pt x="4347" y="8137"/>
                </a:cubicBezTo>
                <a:cubicBezTo>
                  <a:pt x="4202" y="7423"/>
                  <a:pt x="4011" y="7063"/>
                  <a:pt x="3820" y="7063"/>
                </a:cubicBezTo>
                <a:close/>
                <a:moveTo>
                  <a:pt x="6823" y="7063"/>
                </a:moveTo>
                <a:cubicBezTo>
                  <a:pt x="6632" y="7063"/>
                  <a:pt x="6441" y="7423"/>
                  <a:pt x="6295" y="8137"/>
                </a:cubicBezTo>
                <a:cubicBezTo>
                  <a:pt x="6004" y="9566"/>
                  <a:pt x="6004" y="11885"/>
                  <a:pt x="6295" y="13313"/>
                </a:cubicBezTo>
                <a:cubicBezTo>
                  <a:pt x="6587" y="14742"/>
                  <a:pt x="7059" y="14742"/>
                  <a:pt x="7350" y="13313"/>
                </a:cubicBezTo>
                <a:cubicBezTo>
                  <a:pt x="7641" y="11885"/>
                  <a:pt x="7641" y="9566"/>
                  <a:pt x="7350" y="8137"/>
                </a:cubicBezTo>
                <a:cubicBezTo>
                  <a:pt x="7205" y="7423"/>
                  <a:pt x="7013" y="7063"/>
                  <a:pt x="6823" y="7063"/>
                </a:cubicBezTo>
                <a:close/>
              </a:path>
            </a:pathLst>
          </a:custGeom>
          <a:solidFill>
            <a:schemeClr val="bg1">
              <a:lumMod val="85000"/>
            </a:schemeClr>
          </a:solidFill>
          <a:ln w="12700">
            <a:miter lim="400000"/>
          </a:ln>
        </p:spPr>
        <p:txBody>
          <a:bodyPr lIns="19050" tIns="19050" rIns="19050" bIns="19050" anchor="ctr"/>
          <a:lstStyle/>
          <a:p>
            <a:endParaRPr sz="800" b="1">
              <a:solidFill>
                <a:schemeClr val="bg1"/>
              </a:solidFill>
            </a:endParaRPr>
          </a:p>
        </p:txBody>
      </p:sp>
      <p:sp>
        <p:nvSpPr>
          <p:cNvPr id="839" name="Circle"/>
          <p:cNvSpPr/>
          <p:nvPr/>
        </p:nvSpPr>
        <p:spPr>
          <a:xfrm>
            <a:off x="816079" y="2464047"/>
            <a:ext cx="49645" cy="49644"/>
          </a:xfrm>
          <a:prstGeom prst="ellipse">
            <a:avLst/>
          </a:prstGeom>
          <a:solidFill>
            <a:schemeClr val="bg1">
              <a:lumMod val="85000"/>
            </a:schemeClr>
          </a:solidFill>
          <a:ln w="12700">
            <a:miter lim="400000"/>
          </a:ln>
        </p:spPr>
        <p:txBody>
          <a:bodyPr lIns="19050" tIns="19050" rIns="19050" bIns="19050" anchor="ctr"/>
          <a:lstStyle/>
          <a:p>
            <a:endParaRPr sz="800" b="1">
              <a:solidFill>
                <a:schemeClr val="bg1"/>
              </a:solidFill>
            </a:endParaRPr>
          </a:p>
        </p:txBody>
      </p:sp>
      <p:sp>
        <p:nvSpPr>
          <p:cNvPr id="840" name="Circle"/>
          <p:cNvSpPr/>
          <p:nvPr/>
        </p:nvSpPr>
        <p:spPr>
          <a:xfrm>
            <a:off x="920854" y="2464047"/>
            <a:ext cx="49645" cy="49644"/>
          </a:xfrm>
          <a:prstGeom prst="ellipse">
            <a:avLst/>
          </a:prstGeom>
          <a:solidFill>
            <a:schemeClr val="bg1">
              <a:lumMod val="85000"/>
            </a:schemeClr>
          </a:solidFill>
          <a:ln w="12700">
            <a:miter lim="400000"/>
          </a:ln>
        </p:spPr>
        <p:txBody>
          <a:bodyPr lIns="19050" tIns="19050" rIns="19050" bIns="19050" anchor="ctr"/>
          <a:lstStyle/>
          <a:p>
            <a:endParaRPr sz="800" b="1">
              <a:solidFill>
                <a:schemeClr val="bg1"/>
              </a:solidFill>
            </a:endParaRPr>
          </a:p>
        </p:txBody>
      </p:sp>
      <p:sp>
        <p:nvSpPr>
          <p:cNvPr id="841" name="Shape"/>
          <p:cNvSpPr/>
          <p:nvPr/>
        </p:nvSpPr>
        <p:spPr>
          <a:xfrm>
            <a:off x="1024004" y="1973012"/>
            <a:ext cx="176390" cy="540695"/>
          </a:xfrm>
          <a:custGeom>
            <a:avLst/>
            <a:gdLst/>
            <a:ahLst/>
            <a:cxnLst>
              <a:cxn ang="0">
                <a:pos x="wd2" y="hd2"/>
              </a:cxn>
              <a:cxn ang="5400000">
                <a:pos x="wd2" y="hd2"/>
              </a:cxn>
              <a:cxn ang="10800000">
                <a:pos x="wd2" y="hd2"/>
              </a:cxn>
              <a:cxn ang="16200000">
                <a:pos x="wd2" y="hd2"/>
              </a:cxn>
            </a:cxnLst>
            <a:rect l="0" t="0" r="r" b="b"/>
            <a:pathLst>
              <a:path w="21364" h="21597" extrusionOk="0">
                <a:moveTo>
                  <a:pt x="12555" y="0"/>
                </a:moveTo>
                <a:cubicBezTo>
                  <a:pt x="12104" y="3"/>
                  <a:pt x="11687" y="78"/>
                  <a:pt x="11438" y="202"/>
                </a:cubicBezTo>
                <a:lnTo>
                  <a:pt x="3903" y="5136"/>
                </a:lnTo>
                <a:cubicBezTo>
                  <a:pt x="3672" y="5270"/>
                  <a:pt x="3658" y="5433"/>
                  <a:pt x="3867" y="5570"/>
                </a:cubicBezTo>
                <a:cubicBezTo>
                  <a:pt x="4090" y="5717"/>
                  <a:pt x="4524" y="5816"/>
                  <a:pt x="5021" y="5826"/>
                </a:cubicBezTo>
                <a:lnTo>
                  <a:pt x="9149" y="5826"/>
                </a:lnTo>
                <a:lnTo>
                  <a:pt x="9275" y="17733"/>
                </a:lnTo>
                <a:cubicBezTo>
                  <a:pt x="9311" y="18151"/>
                  <a:pt x="8901" y="18556"/>
                  <a:pt x="8121" y="18886"/>
                </a:cubicBezTo>
                <a:cubicBezTo>
                  <a:pt x="7323" y="19224"/>
                  <a:pt x="6184" y="19460"/>
                  <a:pt x="4913" y="19546"/>
                </a:cubicBezTo>
                <a:lnTo>
                  <a:pt x="3002" y="19588"/>
                </a:lnTo>
                <a:cubicBezTo>
                  <a:pt x="1242" y="19605"/>
                  <a:pt x="-131" y="20103"/>
                  <a:pt x="10" y="20682"/>
                </a:cubicBezTo>
                <a:cubicBezTo>
                  <a:pt x="132" y="21185"/>
                  <a:pt x="1382" y="21580"/>
                  <a:pt x="2912" y="21597"/>
                </a:cubicBezTo>
                <a:lnTo>
                  <a:pt x="6210" y="21496"/>
                </a:lnTo>
                <a:cubicBezTo>
                  <a:pt x="9045" y="21409"/>
                  <a:pt x="11672" y="20951"/>
                  <a:pt x="13475" y="20224"/>
                </a:cubicBezTo>
                <a:cubicBezTo>
                  <a:pt x="15081" y="19576"/>
                  <a:pt x="15920" y="18759"/>
                  <a:pt x="15854" y="17923"/>
                </a:cubicBezTo>
                <a:lnTo>
                  <a:pt x="15854" y="5826"/>
                </a:lnTo>
                <a:lnTo>
                  <a:pt x="19928" y="5826"/>
                </a:lnTo>
                <a:cubicBezTo>
                  <a:pt x="20327" y="5834"/>
                  <a:pt x="20717" y="5779"/>
                  <a:pt x="20991" y="5683"/>
                </a:cubicBezTo>
                <a:cubicBezTo>
                  <a:pt x="21371" y="5550"/>
                  <a:pt x="21469" y="5357"/>
                  <a:pt x="21244" y="5190"/>
                </a:cubicBezTo>
                <a:lnTo>
                  <a:pt x="13781" y="232"/>
                </a:lnTo>
                <a:cubicBezTo>
                  <a:pt x="13530" y="88"/>
                  <a:pt x="13059" y="-3"/>
                  <a:pt x="12555" y="0"/>
                </a:cubicBezTo>
                <a:close/>
              </a:path>
            </a:pathLst>
          </a:custGeom>
          <a:solidFill>
            <a:schemeClr val="bg1">
              <a:lumMod val="85000"/>
            </a:schemeClr>
          </a:solidFill>
          <a:ln w="12700">
            <a:miter lim="400000"/>
          </a:ln>
        </p:spPr>
        <p:txBody>
          <a:bodyPr lIns="19050" tIns="19050" rIns="19050" bIns="19050" anchor="ctr"/>
          <a:lstStyle/>
          <a:p>
            <a:endParaRPr sz="800" b="1">
              <a:solidFill>
                <a:schemeClr val="bg1"/>
              </a:solidFill>
            </a:endParaRPr>
          </a:p>
        </p:txBody>
      </p:sp>
      <p:sp>
        <p:nvSpPr>
          <p:cNvPr id="842" name="Rounded Rectangle"/>
          <p:cNvSpPr/>
          <p:nvPr/>
        </p:nvSpPr>
        <p:spPr>
          <a:xfrm>
            <a:off x="1756231" y="881063"/>
            <a:ext cx="1017351" cy="366422"/>
          </a:xfrm>
          <a:prstGeom prst="roundRect">
            <a:avLst>
              <a:gd name="adj" fmla="val 14192"/>
            </a:avLst>
          </a:prstGeom>
          <a:solidFill>
            <a:schemeClr val="accent2"/>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43" name="Rounded Rectangle"/>
          <p:cNvSpPr/>
          <p:nvPr/>
        </p:nvSpPr>
        <p:spPr>
          <a:xfrm>
            <a:off x="3294293" y="881063"/>
            <a:ext cx="1017351" cy="366422"/>
          </a:xfrm>
          <a:prstGeom prst="roundRect">
            <a:avLst>
              <a:gd name="adj" fmla="val 14192"/>
            </a:avLst>
          </a:prstGeom>
          <a:solidFill>
            <a:schemeClr val="accent3"/>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44" name="Rounded Rectangle"/>
          <p:cNvSpPr/>
          <p:nvPr/>
        </p:nvSpPr>
        <p:spPr>
          <a:xfrm>
            <a:off x="4832355" y="881063"/>
            <a:ext cx="1017351" cy="366422"/>
          </a:xfrm>
          <a:prstGeom prst="roundRect">
            <a:avLst>
              <a:gd name="adj" fmla="val 14192"/>
            </a:avLst>
          </a:prstGeom>
          <a:solidFill>
            <a:srgbClr val="535353"/>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45" name="Rounded Rectangle"/>
          <p:cNvSpPr/>
          <p:nvPr/>
        </p:nvSpPr>
        <p:spPr>
          <a:xfrm>
            <a:off x="6370418" y="881063"/>
            <a:ext cx="1017351" cy="366422"/>
          </a:xfrm>
          <a:prstGeom prst="roundRect">
            <a:avLst>
              <a:gd name="adj" fmla="val 14192"/>
            </a:avLst>
          </a:prstGeom>
          <a:solidFill>
            <a:schemeClr val="accent1"/>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46" name="Rounded Rectangle"/>
          <p:cNvSpPr/>
          <p:nvPr/>
        </p:nvSpPr>
        <p:spPr>
          <a:xfrm>
            <a:off x="7507391" y="1556136"/>
            <a:ext cx="1017351" cy="366422"/>
          </a:xfrm>
          <a:prstGeom prst="roundRect">
            <a:avLst>
              <a:gd name="adj" fmla="val 14192"/>
            </a:avLst>
          </a:prstGeom>
          <a:solidFill>
            <a:schemeClr val="accent2"/>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47" name="Rounded Rectangle"/>
          <p:cNvSpPr/>
          <p:nvPr/>
        </p:nvSpPr>
        <p:spPr>
          <a:xfrm>
            <a:off x="7507391" y="2391051"/>
            <a:ext cx="1017351" cy="366422"/>
          </a:xfrm>
          <a:prstGeom prst="roundRect">
            <a:avLst>
              <a:gd name="adj" fmla="val 14192"/>
            </a:avLst>
          </a:prstGeom>
          <a:solidFill>
            <a:schemeClr val="accent3"/>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48" name="Rounded Rectangle"/>
          <p:cNvSpPr/>
          <p:nvPr/>
        </p:nvSpPr>
        <p:spPr>
          <a:xfrm>
            <a:off x="7507391" y="3225966"/>
            <a:ext cx="1017351" cy="366422"/>
          </a:xfrm>
          <a:prstGeom prst="roundRect">
            <a:avLst>
              <a:gd name="adj" fmla="val 14192"/>
            </a:avLst>
          </a:prstGeom>
          <a:solidFill>
            <a:srgbClr val="535353"/>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49" name="Rounded Rectangle"/>
          <p:cNvSpPr/>
          <p:nvPr/>
        </p:nvSpPr>
        <p:spPr>
          <a:xfrm>
            <a:off x="618841" y="1556224"/>
            <a:ext cx="1017351" cy="366422"/>
          </a:xfrm>
          <a:prstGeom prst="roundRect">
            <a:avLst>
              <a:gd name="adj" fmla="val 14192"/>
            </a:avLst>
          </a:prstGeom>
          <a:solidFill>
            <a:schemeClr val="accent1"/>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50" name="Rounded Rectangle"/>
          <p:cNvSpPr/>
          <p:nvPr/>
        </p:nvSpPr>
        <p:spPr>
          <a:xfrm>
            <a:off x="1756231" y="3895725"/>
            <a:ext cx="1017351" cy="366422"/>
          </a:xfrm>
          <a:prstGeom prst="roundRect">
            <a:avLst>
              <a:gd name="adj" fmla="val 14192"/>
            </a:avLst>
          </a:prstGeom>
          <a:solidFill>
            <a:srgbClr val="535353"/>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51" name="Rounded Rectangle"/>
          <p:cNvSpPr/>
          <p:nvPr/>
        </p:nvSpPr>
        <p:spPr>
          <a:xfrm>
            <a:off x="3294293" y="3895725"/>
            <a:ext cx="1017351" cy="366422"/>
          </a:xfrm>
          <a:prstGeom prst="roundRect">
            <a:avLst>
              <a:gd name="adj" fmla="val 14192"/>
            </a:avLst>
          </a:prstGeom>
          <a:solidFill>
            <a:schemeClr val="accent3"/>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52" name="Rounded Rectangle"/>
          <p:cNvSpPr/>
          <p:nvPr/>
        </p:nvSpPr>
        <p:spPr>
          <a:xfrm>
            <a:off x="4832355" y="3895725"/>
            <a:ext cx="1017351" cy="366422"/>
          </a:xfrm>
          <a:prstGeom prst="roundRect">
            <a:avLst>
              <a:gd name="adj" fmla="val 14192"/>
            </a:avLst>
          </a:prstGeom>
          <a:solidFill>
            <a:schemeClr val="accent2"/>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53" name="Rounded Rectangle"/>
          <p:cNvSpPr/>
          <p:nvPr/>
        </p:nvSpPr>
        <p:spPr>
          <a:xfrm>
            <a:off x="6370418" y="3895725"/>
            <a:ext cx="1017351" cy="366422"/>
          </a:xfrm>
          <a:prstGeom prst="roundRect">
            <a:avLst>
              <a:gd name="adj" fmla="val 14192"/>
            </a:avLst>
          </a:prstGeom>
          <a:solidFill>
            <a:schemeClr val="accent1"/>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54" name="Rounded Rectangle"/>
          <p:cNvSpPr/>
          <p:nvPr/>
        </p:nvSpPr>
        <p:spPr>
          <a:xfrm>
            <a:off x="625578" y="3225966"/>
            <a:ext cx="1017351" cy="366422"/>
          </a:xfrm>
          <a:prstGeom prst="roundRect">
            <a:avLst>
              <a:gd name="adj" fmla="val 14192"/>
            </a:avLst>
          </a:prstGeom>
          <a:solidFill>
            <a:schemeClr val="accent1"/>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55" name="Shape"/>
          <p:cNvSpPr/>
          <p:nvPr/>
        </p:nvSpPr>
        <p:spPr>
          <a:xfrm>
            <a:off x="1053847" y="2647055"/>
            <a:ext cx="145654" cy="520134"/>
          </a:xfrm>
          <a:custGeom>
            <a:avLst/>
            <a:gdLst/>
            <a:ahLst/>
            <a:cxnLst>
              <a:cxn ang="0">
                <a:pos x="wd2" y="hd2"/>
              </a:cxn>
              <a:cxn ang="5400000">
                <a:pos x="wd2" y="hd2"/>
              </a:cxn>
              <a:cxn ang="10800000">
                <a:pos x="wd2" y="hd2"/>
              </a:cxn>
              <a:cxn ang="16200000">
                <a:pos x="wd2" y="hd2"/>
              </a:cxn>
            </a:cxnLst>
            <a:rect l="0" t="0" r="r" b="b"/>
            <a:pathLst>
              <a:path w="21465" h="21497" extrusionOk="0">
                <a:moveTo>
                  <a:pt x="10769" y="0"/>
                </a:moveTo>
                <a:cubicBezTo>
                  <a:pt x="10221" y="3"/>
                  <a:pt x="9713" y="81"/>
                  <a:pt x="9409" y="209"/>
                </a:cubicBezTo>
                <a:lnTo>
                  <a:pt x="220" y="5315"/>
                </a:lnTo>
                <a:cubicBezTo>
                  <a:pt x="79" y="5384"/>
                  <a:pt x="8" y="5459"/>
                  <a:pt x="0" y="5536"/>
                </a:cubicBezTo>
                <a:cubicBezTo>
                  <a:pt x="-7" y="5613"/>
                  <a:pt x="49" y="5693"/>
                  <a:pt x="176" y="5764"/>
                </a:cubicBezTo>
                <a:cubicBezTo>
                  <a:pt x="447" y="5915"/>
                  <a:pt x="997" y="6017"/>
                  <a:pt x="1601" y="6028"/>
                </a:cubicBezTo>
                <a:lnTo>
                  <a:pt x="7107" y="6028"/>
                </a:lnTo>
                <a:lnTo>
                  <a:pt x="7107" y="15451"/>
                </a:lnTo>
                <a:cubicBezTo>
                  <a:pt x="7107" y="15895"/>
                  <a:pt x="7107" y="16160"/>
                  <a:pt x="7326" y="16337"/>
                </a:cubicBezTo>
                <a:cubicBezTo>
                  <a:pt x="7693" y="16620"/>
                  <a:pt x="8488" y="16843"/>
                  <a:pt x="9497" y="16946"/>
                </a:cubicBezTo>
                <a:cubicBezTo>
                  <a:pt x="9895" y="16987"/>
                  <a:pt x="10302" y="17008"/>
                  <a:pt x="10725" y="17008"/>
                </a:cubicBezTo>
                <a:cubicBezTo>
                  <a:pt x="11149" y="17008"/>
                  <a:pt x="11577" y="16987"/>
                  <a:pt x="11976" y="16946"/>
                </a:cubicBezTo>
                <a:cubicBezTo>
                  <a:pt x="12985" y="16843"/>
                  <a:pt x="13780" y="16620"/>
                  <a:pt x="14147" y="16337"/>
                </a:cubicBezTo>
                <a:cubicBezTo>
                  <a:pt x="14366" y="16160"/>
                  <a:pt x="14366" y="15895"/>
                  <a:pt x="14366" y="15451"/>
                </a:cubicBezTo>
                <a:lnTo>
                  <a:pt x="14366" y="6028"/>
                </a:lnTo>
                <a:lnTo>
                  <a:pt x="19718" y="6028"/>
                </a:lnTo>
                <a:cubicBezTo>
                  <a:pt x="20204" y="6036"/>
                  <a:pt x="20678" y="5980"/>
                  <a:pt x="21012" y="5880"/>
                </a:cubicBezTo>
                <a:cubicBezTo>
                  <a:pt x="21474" y="5742"/>
                  <a:pt x="21593" y="5543"/>
                  <a:pt x="21319" y="5370"/>
                </a:cubicBezTo>
                <a:lnTo>
                  <a:pt x="12261" y="240"/>
                </a:lnTo>
                <a:cubicBezTo>
                  <a:pt x="11955" y="91"/>
                  <a:pt x="11382" y="-3"/>
                  <a:pt x="10769" y="0"/>
                </a:cubicBezTo>
                <a:close/>
                <a:moveTo>
                  <a:pt x="10616" y="19449"/>
                </a:moveTo>
                <a:cubicBezTo>
                  <a:pt x="9680" y="19449"/>
                  <a:pt x="8742" y="19544"/>
                  <a:pt x="8028" y="19745"/>
                </a:cubicBezTo>
                <a:cubicBezTo>
                  <a:pt x="6599" y="20145"/>
                  <a:pt x="6599" y="20796"/>
                  <a:pt x="8028" y="21196"/>
                </a:cubicBezTo>
                <a:cubicBezTo>
                  <a:pt x="9456" y="21597"/>
                  <a:pt x="11775" y="21597"/>
                  <a:pt x="13204" y="21196"/>
                </a:cubicBezTo>
                <a:cubicBezTo>
                  <a:pt x="14632" y="20796"/>
                  <a:pt x="14632" y="20145"/>
                  <a:pt x="13204" y="19745"/>
                </a:cubicBezTo>
                <a:cubicBezTo>
                  <a:pt x="12490" y="19544"/>
                  <a:pt x="11552" y="19449"/>
                  <a:pt x="10616" y="19449"/>
                </a:cubicBezTo>
                <a:close/>
              </a:path>
            </a:pathLst>
          </a:custGeom>
          <a:solidFill>
            <a:schemeClr val="bg1">
              <a:lumMod val="85000"/>
            </a:schemeClr>
          </a:solidFill>
          <a:ln w="12700">
            <a:miter lim="400000"/>
          </a:ln>
        </p:spPr>
        <p:txBody>
          <a:bodyPr lIns="19050" tIns="19050" rIns="19050" bIns="19050" anchor="ctr"/>
          <a:lstStyle/>
          <a:p>
            <a:endParaRPr sz="800" b="1">
              <a:solidFill>
                <a:schemeClr val="bg1"/>
              </a:solidFill>
            </a:endParaRPr>
          </a:p>
        </p:txBody>
      </p:sp>
      <p:sp>
        <p:nvSpPr>
          <p:cNvPr id="856" name="Shape"/>
          <p:cNvSpPr/>
          <p:nvPr/>
        </p:nvSpPr>
        <p:spPr>
          <a:xfrm>
            <a:off x="1053826" y="3652985"/>
            <a:ext cx="644118" cy="450951"/>
          </a:xfrm>
          <a:custGeom>
            <a:avLst/>
            <a:gdLst/>
            <a:ahLst/>
            <a:cxnLst>
              <a:cxn ang="0">
                <a:pos x="wd2" y="hd2"/>
              </a:cxn>
              <a:cxn ang="5400000">
                <a:pos x="wd2" y="hd2"/>
              </a:cxn>
              <a:cxn ang="10800000">
                <a:pos x="wd2" y="hd2"/>
              </a:cxn>
              <a:cxn ang="16200000">
                <a:pos x="wd2" y="hd2"/>
              </a:cxn>
            </a:cxnLst>
            <a:rect l="0" t="0" r="r" b="b"/>
            <a:pathLst>
              <a:path w="21503" h="21567" extrusionOk="0">
                <a:moveTo>
                  <a:pt x="2435" y="0"/>
                </a:moveTo>
                <a:cubicBezTo>
                  <a:pt x="2311" y="3"/>
                  <a:pt x="2196" y="93"/>
                  <a:pt x="2127" y="242"/>
                </a:cubicBezTo>
                <a:lnTo>
                  <a:pt x="50" y="6149"/>
                </a:lnTo>
                <a:cubicBezTo>
                  <a:pt x="-13" y="6309"/>
                  <a:pt x="-17" y="6505"/>
                  <a:pt x="41" y="6669"/>
                </a:cubicBezTo>
                <a:cubicBezTo>
                  <a:pt x="102" y="6845"/>
                  <a:pt x="227" y="6963"/>
                  <a:pt x="363" y="6975"/>
                </a:cubicBezTo>
                <a:lnTo>
                  <a:pt x="1536" y="6975"/>
                </a:lnTo>
                <a:lnTo>
                  <a:pt x="1536" y="17310"/>
                </a:lnTo>
                <a:cubicBezTo>
                  <a:pt x="1547" y="18322"/>
                  <a:pt x="1810" y="19292"/>
                  <a:pt x="2271" y="20058"/>
                </a:cubicBezTo>
                <a:cubicBezTo>
                  <a:pt x="2828" y="20982"/>
                  <a:pt x="3631" y="21532"/>
                  <a:pt x="4482" y="21567"/>
                </a:cubicBezTo>
                <a:lnTo>
                  <a:pt x="20610" y="21560"/>
                </a:lnTo>
                <a:cubicBezTo>
                  <a:pt x="21035" y="21596"/>
                  <a:pt x="21414" y="21171"/>
                  <a:pt x="21489" y="20570"/>
                </a:cubicBezTo>
                <a:cubicBezTo>
                  <a:pt x="21583" y="19818"/>
                  <a:pt x="21183" y="19124"/>
                  <a:pt x="20650" y="19104"/>
                </a:cubicBezTo>
                <a:lnTo>
                  <a:pt x="5302" y="19068"/>
                </a:lnTo>
                <a:cubicBezTo>
                  <a:pt x="4729" y="19120"/>
                  <a:pt x="4175" y="18790"/>
                  <a:pt x="3797" y="18171"/>
                </a:cubicBezTo>
                <a:cubicBezTo>
                  <a:pt x="3437" y="17582"/>
                  <a:pt x="3280" y="16788"/>
                  <a:pt x="3364" y="16015"/>
                </a:cubicBezTo>
                <a:lnTo>
                  <a:pt x="3364" y="6975"/>
                </a:lnTo>
                <a:lnTo>
                  <a:pt x="4467" y="6975"/>
                </a:lnTo>
                <a:cubicBezTo>
                  <a:pt x="4577" y="6985"/>
                  <a:pt x="4685" y="6919"/>
                  <a:pt x="4761" y="6804"/>
                </a:cubicBezTo>
                <a:cubicBezTo>
                  <a:pt x="4865" y="6645"/>
                  <a:pt x="4892" y="6414"/>
                  <a:pt x="4830" y="6214"/>
                </a:cubicBezTo>
                <a:lnTo>
                  <a:pt x="2773" y="277"/>
                </a:lnTo>
                <a:cubicBezTo>
                  <a:pt x="2704" y="105"/>
                  <a:pt x="2574" y="-4"/>
                  <a:pt x="2435" y="0"/>
                </a:cubicBezTo>
                <a:close/>
              </a:path>
            </a:pathLst>
          </a:custGeom>
          <a:solidFill>
            <a:schemeClr val="bg1">
              <a:lumMod val="85000"/>
            </a:schemeClr>
          </a:solidFill>
          <a:ln w="12700">
            <a:miter lim="400000"/>
          </a:ln>
        </p:spPr>
        <p:txBody>
          <a:bodyPr lIns="19050" tIns="19050" rIns="19050" bIns="19050" anchor="ctr"/>
          <a:lstStyle/>
          <a:p>
            <a:endParaRPr sz="800" b="1">
              <a:solidFill>
                <a:schemeClr val="bg1"/>
              </a:solidFill>
            </a:endParaRPr>
          </a:p>
        </p:txBody>
      </p:sp>
      <p:sp>
        <p:nvSpPr>
          <p:cNvPr id="857" name="Shape"/>
          <p:cNvSpPr/>
          <p:nvPr/>
        </p:nvSpPr>
        <p:spPr>
          <a:xfrm rot="16200000">
            <a:off x="7492727" y="3595834"/>
            <a:ext cx="501240" cy="603351"/>
          </a:xfrm>
          <a:custGeom>
            <a:avLst/>
            <a:gdLst/>
            <a:ahLst/>
            <a:cxnLst>
              <a:cxn ang="0">
                <a:pos x="wd2" y="hd2"/>
              </a:cxn>
              <a:cxn ang="5400000">
                <a:pos x="wd2" y="hd2"/>
              </a:cxn>
              <a:cxn ang="10800000">
                <a:pos x="wd2" y="hd2"/>
              </a:cxn>
              <a:cxn ang="16200000">
                <a:pos x="wd2" y="hd2"/>
              </a:cxn>
            </a:cxnLst>
            <a:rect l="0" t="0" r="r" b="b"/>
            <a:pathLst>
              <a:path w="21476" h="21574" extrusionOk="0">
                <a:moveTo>
                  <a:pt x="3125" y="1"/>
                </a:moveTo>
                <a:cubicBezTo>
                  <a:pt x="2966" y="3"/>
                  <a:pt x="2818" y="70"/>
                  <a:pt x="2730" y="181"/>
                </a:cubicBezTo>
                <a:lnTo>
                  <a:pt x="64" y="4598"/>
                </a:lnTo>
                <a:cubicBezTo>
                  <a:pt x="-17" y="4718"/>
                  <a:pt x="-22" y="4864"/>
                  <a:pt x="52" y="4987"/>
                </a:cubicBezTo>
                <a:cubicBezTo>
                  <a:pt x="131" y="5119"/>
                  <a:pt x="289" y="5207"/>
                  <a:pt x="466" y="5216"/>
                </a:cubicBezTo>
                <a:lnTo>
                  <a:pt x="1971" y="5216"/>
                </a:lnTo>
                <a:lnTo>
                  <a:pt x="1971" y="18392"/>
                </a:lnTo>
                <a:cubicBezTo>
                  <a:pt x="1985" y="19148"/>
                  <a:pt x="2322" y="19874"/>
                  <a:pt x="2915" y="20446"/>
                </a:cubicBezTo>
                <a:cubicBezTo>
                  <a:pt x="3630" y="21137"/>
                  <a:pt x="4659" y="21549"/>
                  <a:pt x="5752" y="21574"/>
                </a:cubicBezTo>
                <a:lnTo>
                  <a:pt x="20329" y="21569"/>
                </a:lnTo>
                <a:cubicBezTo>
                  <a:pt x="20876" y="21598"/>
                  <a:pt x="21362" y="21280"/>
                  <a:pt x="21458" y="20829"/>
                </a:cubicBezTo>
                <a:cubicBezTo>
                  <a:pt x="21578" y="20265"/>
                  <a:pt x="21064" y="19748"/>
                  <a:pt x="20380" y="19733"/>
                </a:cubicBezTo>
                <a:lnTo>
                  <a:pt x="6804" y="19707"/>
                </a:lnTo>
                <a:cubicBezTo>
                  <a:pt x="6071" y="19745"/>
                  <a:pt x="5357" y="19498"/>
                  <a:pt x="4872" y="19036"/>
                </a:cubicBezTo>
                <a:cubicBezTo>
                  <a:pt x="4409" y="18594"/>
                  <a:pt x="4209" y="18002"/>
                  <a:pt x="4318" y="17424"/>
                </a:cubicBezTo>
                <a:lnTo>
                  <a:pt x="4318" y="5216"/>
                </a:lnTo>
                <a:lnTo>
                  <a:pt x="5733" y="5216"/>
                </a:lnTo>
                <a:cubicBezTo>
                  <a:pt x="5875" y="5222"/>
                  <a:pt x="6013" y="5175"/>
                  <a:pt x="6109" y="5088"/>
                </a:cubicBezTo>
                <a:cubicBezTo>
                  <a:pt x="6242" y="4969"/>
                  <a:pt x="6277" y="4795"/>
                  <a:pt x="6199" y="4646"/>
                </a:cubicBezTo>
                <a:lnTo>
                  <a:pt x="3559" y="208"/>
                </a:lnTo>
                <a:cubicBezTo>
                  <a:pt x="3471" y="78"/>
                  <a:pt x="3304" y="-2"/>
                  <a:pt x="3125" y="1"/>
                </a:cubicBezTo>
                <a:close/>
              </a:path>
            </a:pathLst>
          </a:custGeom>
          <a:solidFill>
            <a:schemeClr val="bg1">
              <a:lumMod val="85000"/>
            </a:schemeClr>
          </a:solidFill>
          <a:ln w="12700">
            <a:miter lim="400000"/>
          </a:ln>
        </p:spPr>
        <p:txBody>
          <a:bodyPr lIns="19050" tIns="19050" rIns="19050" bIns="19050" anchor="ctr"/>
          <a:lstStyle/>
          <a:p>
            <a:endParaRPr sz="800" b="1">
              <a:solidFill>
                <a:schemeClr val="bg1"/>
              </a:solidFill>
            </a:endParaRPr>
          </a:p>
        </p:txBody>
      </p:sp>
      <p:sp>
        <p:nvSpPr>
          <p:cNvPr id="858" name="Shape"/>
          <p:cNvSpPr/>
          <p:nvPr/>
        </p:nvSpPr>
        <p:spPr>
          <a:xfrm rot="16200000">
            <a:off x="4501891" y="3870178"/>
            <a:ext cx="145654" cy="411512"/>
          </a:xfrm>
          <a:custGeom>
            <a:avLst/>
            <a:gdLst/>
            <a:ahLst/>
            <a:cxnLst>
              <a:cxn ang="0">
                <a:pos x="wd2" y="hd2"/>
              </a:cxn>
              <a:cxn ang="5400000">
                <a:pos x="wd2" y="hd2"/>
              </a:cxn>
              <a:cxn ang="10800000">
                <a:pos x="wd2" y="hd2"/>
              </a:cxn>
              <a:cxn ang="16200000">
                <a:pos x="wd2" y="hd2"/>
              </a:cxn>
            </a:cxnLst>
            <a:rect l="0" t="0" r="r" b="b"/>
            <a:pathLst>
              <a:path w="21465" h="21596" extrusionOk="0">
                <a:moveTo>
                  <a:pt x="10769" y="0"/>
                </a:moveTo>
                <a:cubicBezTo>
                  <a:pt x="10221" y="4"/>
                  <a:pt x="9713" y="103"/>
                  <a:pt x="9409" y="266"/>
                </a:cubicBezTo>
                <a:lnTo>
                  <a:pt x="220" y="6748"/>
                </a:lnTo>
                <a:cubicBezTo>
                  <a:pt x="79" y="6836"/>
                  <a:pt x="8" y="6932"/>
                  <a:pt x="0" y="7029"/>
                </a:cubicBezTo>
                <a:cubicBezTo>
                  <a:pt x="-7" y="7127"/>
                  <a:pt x="49" y="7228"/>
                  <a:pt x="176" y="7318"/>
                </a:cubicBezTo>
                <a:cubicBezTo>
                  <a:pt x="447" y="7511"/>
                  <a:pt x="997" y="7641"/>
                  <a:pt x="1601" y="7654"/>
                </a:cubicBezTo>
                <a:lnTo>
                  <a:pt x="7107" y="7654"/>
                </a:lnTo>
                <a:lnTo>
                  <a:pt x="7107" y="19620"/>
                </a:lnTo>
                <a:cubicBezTo>
                  <a:pt x="7107" y="20183"/>
                  <a:pt x="7107" y="20519"/>
                  <a:pt x="7326" y="20745"/>
                </a:cubicBezTo>
                <a:cubicBezTo>
                  <a:pt x="7693" y="21104"/>
                  <a:pt x="8488" y="21387"/>
                  <a:pt x="9497" y="21518"/>
                </a:cubicBezTo>
                <a:cubicBezTo>
                  <a:pt x="9895" y="21570"/>
                  <a:pt x="10302" y="21596"/>
                  <a:pt x="10725" y="21596"/>
                </a:cubicBezTo>
                <a:cubicBezTo>
                  <a:pt x="11149" y="21596"/>
                  <a:pt x="11577" y="21570"/>
                  <a:pt x="11976" y="21518"/>
                </a:cubicBezTo>
                <a:cubicBezTo>
                  <a:pt x="12985" y="21387"/>
                  <a:pt x="13780" y="21104"/>
                  <a:pt x="14147" y="20745"/>
                </a:cubicBezTo>
                <a:cubicBezTo>
                  <a:pt x="14366" y="20519"/>
                  <a:pt x="14366" y="20183"/>
                  <a:pt x="14366" y="19620"/>
                </a:cubicBezTo>
                <a:lnTo>
                  <a:pt x="14366" y="7654"/>
                </a:lnTo>
                <a:lnTo>
                  <a:pt x="19718" y="7654"/>
                </a:lnTo>
                <a:cubicBezTo>
                  <a:pt x="20204" y="7665"/>
                  <a:pt x="20678" y="7593"/>
                  <a:pt x="21012" y="7467"/>
                </a:cubicBezTo>
                <a:cubicBezTo>
                  <a:pt x="21474" y="7292"/>
                  <a:pt x="21593" y="7038"/>
                  <a:pt x="21319" y="6819"/>
                </a:cubicBezTo>
                <a:lnTo>
                  <a:pt x="12261" y="305"/>
                </a:lnTo>
                <a:cubicBezTo>
                  <a:pt x="11955" y="115"/>
                  <a:pt x="11382" y="-4"/>
                  <a:pt x="10769" y="0"/>
                </a:cubicBezTo>
                <a:close/>
              </a:path>
            </a:pathLst>
          </a:custGeom>
          <a:solidFill>
            <a:schemeClr val="bg1">
              <a:lumMod val="85000"/>
            </a:schemeClr>
          </a:solidFill>
          <a:ln w="12700">
            <a:miter lim="400000"/>
          </a:ln>
        </p:spPr>
        <p:txBody>
          <a:bodyPr lIns="19050" tIns="19050" rIns="19050" bIns="19050" anchor="ctr"/>
          <a:lstStyle/>
          <a:p>
            <a:endParaRPr sz="800" b="1">
              <a:solidFill>
                <a:schemeClr val="bg1"/>
              </a:solidFill>
            </a:endParaRPr>
          </a:p>
        </p:txBody>
      </p:sp>
      <p:sp>
        <p:nvSpPr>
          <p:cNvPr id="859" name="Shape"/>
          <p:cNvSpPr/>
          <p:nvPr/>
        </p:nvSpPr>
        <p:spPr>
          <a:xfrm rot="16200000">
            <a:off x="6040179" y="3874084"/>
            <a:ext cx="145654" cy="411512"/>
          </a:xfrm>
          <a:custGeom>
            <a:avLst/>
            <a:gdLst/>
            <a:ahLst/>
            <a:cxnLst>
              <a:cxn ang="0">
                <a:pos x="wd2" y="hd2"/>
              </a:cxn>
              <a:cxn ang="5400000">
                <a:pos x="wd2" y="hd2"/>
              </a:cxn>
              <a:cxn ang="10800000">
                <a:pos x="wd2" y="hd2"/>
              </a:cxn>
              <a:cxn ang="16200000">
                <a:pos x="wd2" y="hd2"/>
              </a:cxn>
            </a:cxnLst>
            <a:rect l="0" t="0" r="r" b="b"/>
            <a:pathLst>
              <a:path w="21465" h="21596" extrusionOk="0">
                <a:moveTo>
                  <a:pt x="10769" y="0"/>
                </a:moveTo>
                <a:cubicBezTo>
                  <a:pt x="10221" y="4"/>
                  <a:pt x="9713" y="103"/>
                  <a:pt x="9409" y="266"/>
                </a:cubicBezTo>
                <a:lnTo>
                  <a:pt x="220" y="6748"/>
                </a:lnTo>
                <a:cubicBezTo>
                  <a:pt x="79" y="6836"/>
                  <a:pt x="8" y="6932"/>
                  <a:pt x="0" y="7029"/>
                </a:cubicBezTo>
                <a:cubicBezTo>
                  <a:pt x="-7" y="7127"/>
                  <a:pt x="49" y="7228"/>
                  <a:pt x="176" y="7318"/>
                </a:cubicBezTo>
                <a:cubicBezTo>
                  <a:pt x="447" y="7511"/>
                  <a:pt x="997" y="7641"/>
                  <a:pt x="1601" y="7654"/>
                </a:cubicBezTo>
                <a:lnTo>
                  <a:pt x="7107" y="7654"/>
                </a:lnTo>
                <a:lnTo>
                  <a:pt x="7107" y="19620"/>
                </a:lnTo>
                <a:cubicBezTo>
                  <a:pt x="7107" y="20183"/>
                  <a:pt x="7107" y="20519"/>
                  <a:pt x="7326" y="20745"/>
                </a:cubicBezTo>
                <a:cubicBezTo>
                  <a:pt x="7693" y="21104"/>
                  <a:pt x="8488" y="21387"/>
                  <a:pt x="9497" y="21518"/>
                </a:cubicBezTo>
                <a:cubicBezTo>
                  <a:pt x="9895" y="21570"/>
                  <a:pt x="10302" y="21596"/>
                  <a:pt x="10725" y="21596"/>
                </a:cubicBezTo>
                <a:cubicBezTo>
                  <a:pt x="11149" y="21596"/>
                  <a:pt x="11577" y="21570"/>
                  <a:pt x="11976" y="21518"/>
                </a:cubicBezTo>
                <a:cubicBezTo>
                  <a:pt x="12985" y="21387"/>
                  <a:pt x="13780" y="21104"/>
                  <a:pt x="14147" y="20745"/>
                </a:cubicBezTo>
                <a:cubicBezTo>
                  <a:pt x="14366" y="20519"/>
                  <a:pt x="14366" y="20183"/>
                  <a:pt x="14366" y="19620"/>
                </a:cubicBezTo>
                <a:lnTo>
                  <a:pt x="14366" y="7654"/>
                </a:lnTo>
                <a:lnTo>
                  <a:pt x="19718" y="7654"/>
                </a:lnTo>
                <a:cubicBezTo>
                  <a:pt x="20204" y="7665"/>
                  <a:pt x="20678" y="7593"/>
                  <a:pt x="21012" y="7467"/>
                </a:cubicBezTo>
                <a:cubicBezTo>
                  <a:pt x="21474" y="7292"/>
                  <a:pt x="21593" y="7038"/>
                  <a:pt x="21319" y="6819"/>
                </a:cubicBezTo>
                <a:lnTo>
                  <a:pt x="12261" y="305"/>
                </a:lnTo>
                <a:cubicBezTo>
                  <a:pt x="11955" y="115"/>
                  <a:pt x="11382" y="-4"/>
                  <a:pt x="10769" y="0"/>
                </a:cubicBezTo>
                <a:close/>
              </a:path>
            </a:pathLst>
          </a:custGeom>
          <a:solidFill>
            <a:schemeClr val="bg1">
              <a:lumMod val="85000"/>
            </a:schemeClr>
          </a:solidFill>
          <a:ln w="12700">
            <a:miter lim="400000"/>
          </a:ln>
        </p:spPr>
        <p:txBody>
          <a:bodyPr lIns="19050" tIns="19050" rIns="19050" bIns="19050" anchor="ctr"/>
          <a:lstStyle/>
          <a:p>
            <a:endParaRPr sz="800" b="1">
              <a:solidFill>
                <a:schemeClr val="bg1"/>
              </a:solidFill>
            </a:endParaRPr>
          </a:p>
        </p:txBody>
      </p:sp>
      <p:sp>
        <p:nvSpPr>
          <p:cNvPr id="860" name="Shape"/>
          <p:cNvSpPr/>
          <p:nvPr/>
        </p:nvSpPr>
        <p:spPr>
          <a:xfrm rot="16200000">
            <a:off x="2954107" y="3874084"/>
            <a:ext cx="145654" cy="411512"/>
          </a:xfrm>
          <a:custGeom>
            <a:avLst/>
            <a:gdLst/>
            <a:ahLst/>
            <a:cxnLst>
              <a:cxn ang="0">
                <a:pos x="wd2" y="hd2"/>
              </a:cxn>
              <a:cxn ang="5400000">
                <a:pos x="wd2" y="hd2"/>
              </a:cxn>
              <a:cxn ang="10800000">
                <a:pos x="wd2" y="hd2"/>
              </a:cxn>
              <a:cxn ang="16200000">
                <a:pos x="wd2" y="hd2"/>
              </a:cxn>
            </a:cxnLst>
            <a:rect l="0" t="0" r="r" b="b"/>
            <a:pathLst>
              <a:path w="21465" h="21596" extrusionOk="0">
                <a:moveTo>
                  <a:pt x="10769" y="0"/>
                </a:moveTo>
                <a:cubicBezTo>
                  <a:pt x="10221" y="4"/>
                  <a:pt x="9713" y="103"/>
                  <a:pt x="9409" y="266"/>
                </a:cubicBezTo>
                <a:lnTo>
                  <a:pt x="220" y="6748"/>
                </a:lnTo>
                <a:cubicBezTo>
                  <a:pt x="79" y="6836"/>
                  <a:pt x="8" y="6932"/>
                  <a:pt x="0" y="7029"/>
                </a:cubicBezTo>
                <a:cubicBezTo>
                  <a:pt x="-7" y="7127"/>
                  <a:pt x="49" y="7228"/>
                  <a:pt x="176" y="7318"/>
                </a:cubicBezTo>
                <a:cubicBezTo>
                  <a:pt x="447" y="7511"/>
                  <a:pt x="997" y="7641"/>
                  <a:pt x="1601" y="7654"/>
                </a:cubicBezTo>
                <a:lnTo>
                  <a:pt x="7107" y="7654"/>
                </a:lnTo>
                <a:lnTo>
                  <a:pt x="7107" y="19620"/>
                </a:lnTo>
                <a:cubicBezTo>
                  <a:pt x="7107" y="20183"/>
                  <a:pt x="7107" y="20519"/>
                  <a:pt x="7326" y="20745"/>
                </a:cubicBezTo>
                <a:cubicBezTo>
                  <a:pt x="7693" y="21104"/>
                  <a:pt x="8488" y="21387"/>
                  <a:pt x="9497" y="21518"/>
                </a:cubicBezTo>
                <a:cubicBezTo>
                  <a:pt x="9895" y="21570"/>
                  <a:pt x="10302" y="21596"/>
                  <a:pt x="10725" y="21596"/>
                </a:cubicBezTo>
                <a:cubicBezTo>
                  <a:pt x="11149" y="21596"/>
                  <a:pt x="11577" y="21570"/>
                  <a:pt x="11976" y="21518"/>
                </a:cubicBezTo>
                <a:cubicBezTo>
                  <a:pt x="12985" y="21387"/>
                  <a:pt x="13780" y="21104"/>
                  <a:pt x="14147" y="20745"/>
                </a:cubicBezTo>
                <a:cubicBezTo>
                  <a:pt x="14366" y="20519"/>
                  <a:pt x="14366" y="20183"/>
                  <a:pt x="14366" y="19620"/>
                </a:cubicBezTo>
                <a:lnTo>
                  <a:pt x="14366" y="7654"/>
                </a:lnTo>
                <a:lnTo>
                  <a:pt x="19718" y="7654"/>
                </a:lnTo>
                <a:cubicBezTo>
                  <a:pt x="20204" y="7665"/>
                  <a:pt x="20678" y="7593"/>
                  <a:pt x="21012" y="7467"/>
                </a:cubicBezTo>
                <a:cubicBezTo>
                  <a:pt x="21474" y="7292"/>
                  <a:pt x="21593" y="7038"/>
                  <a:pt x="21319" y="6819"/>
                </a:cubicBezTo>
                <a:lnTo>
                  <a:pt x="12261" y="305"/>
                </a:lnTo>
                <a:cubicBezTo>
                  <a:pt x="11955" y="115"/>
                  <a:pt x="11382" y="-4"/>
                  <a:pt x="10769" y="0"/>
                </a:cubicBezTo>
                <a:close/>
              </a:path>
            </a:pathLst>
          </a:custGeom>
          <a:solidFill>
            <a:schemeClr val="bg1">
              <a:lumMod val="85000"/>
            </a:schemeClr>
          </a:solidFill>
          <a:ln w="12700">
            <a:miter lim="400000"/>
          </a:ln>
        </p:spPr>
        <p:txBody>
          <a:bodyPr lIns="19050" tIns="19050" rIns="19050" bIns="19050" anchor="ctr"/>
          <a:lstStyle/>
          <a:p>
            <a:endParaRPr sz="800" b="1">
              <a:solidFill>
                <a:schemeClr val="bg1"/>
              </a:solidFill>
            </a:endParaRPr>
          </a:p>
        </p:txBody>
      </p:sp>
      <p:sp>
        <p:nvSpPr>
          <p:cNvPr id="861" name="Shape"/>
          <p:cNvSpPr/>
          <p:nvPr/>
        </p:nvSpPr>
        <p:spPr>
          <a:xfrm rot="10800000">
            <a:off x="7946058" y="2810151"/>
            <a:ext cx="145636" cy="363887"/>
          </a:xfrm>
          <a:custGeom>
            <a:avLst/>
            <a:gdLst/>
            <a:ahLst/>
            <a:cxnLst>
              <a:cxn ang="0">
                <a:pos x="wd2" y="hd2"/>
              </a:cxn>
              <a:cxn ang="5400000">
                <a:pos x="wd2" y="hd2"/>
              </a:cxn>
              <a:cxn ang="10800000">
                <a:pos x="wd2" y="hd2"/>
              </a:cxn>
              <a:cxn ang="16200000">
                <a:pos x="wd2" y="hd2"/>
              </a:cxn>
            </a:cxnLst>
            <a:rect l="0" t="0" r="r" b="b"/>
            <a:pathLst>
              <a:path w="21466" h="21595" extrusionOk="0">
                <a:moveTo>
                  <a:pt x="10772" y="0"/>
                </a:moveTo>
                <a:cubicBezTo>
                  <a:pt x="10224" y="4"/>
                  <a:pt x="9715" y="116"/>
                  <a:pt x="9412" y="300"/>
                </a:cubicBezTo>
                <a:lnTo>
                  <a:pt x="221" y="7631"/>
                </a:lnTo>
                <a:cubicBezTo>
                  <a:pt x="85" y="7729"/>
                  <a:pt x="10" y="7838"/>
                  <a:pt x="1" y="7949"/>
                </a:cubicBezTo>
                <a:cubicBezTo>
                  <a:pt x="-8" y="8062"/>
                  <a:pt x="51" y="8175"/>
                  <a:pt x="177" y="8276"/>
                </a:cubicBezTo>
                <a:cubicBezTo>
                  <a:pt x="449" y="8496"/>
                  <a:pt x="993" y="8641"/>
                  <a:pt x="1603" y="8656"/>
                </a:cubicBezTo>
                <a:lnTo>
                  <a:pt x="7109" y="8656"/>
                </a:lnTo>
                <a:lnTo>
                  <a:pt x="7109" y="19361"/>
                </a:lnTo>
                <a:cubicBezTo>
                  <a:pt x="7109" y="19679"/>
                  <a:pt x="7109" y="19934"/>
                  <a:pt x="7136" y="20140"/>
                </a:cubicBezTo>
                <a:cubicBezTo>
                  <a:pt x="7164" y="20347"/>
                  <a:pt x="7218" y="20505"/>
                  <a:pt x="7328" y="20633"/>
                </a:cubicBezTo>
                <a:cubicBezTo>
                  <a:pt x="7698" y="21039"/>
                  <a:pt x="8492" y="21358"/>
                  <a:pt x="9500" y="21507"/>
                </a:cubicBezTo>
                <a:cubicBezTo>
                  <a:pt x="9893" y="21565"/>
                  <a:pt x="10309" y="21595"/>
                  <a:pt x="10728" y="21595"/>
                </a:cubicBezTo>
                <a:cubicBezTo>
                  <a:pt x="11155" y="21596"/>
                  <a:pt x="11578" y="21566"/>
                  <a:pt x="11979" y="21507"/>
                </a:cubicBezTo>
                <a:cubicBezTo>
                  <a:pt x="12986" y="21358"/>
                  <a:pt x="13781" y="21039"/>
                  <a:pt x="14150" y="20633"/>
                </a:cubicBezTo>
                <a:cubicBezTo>
                  <a:pt x="14260" y="20505"/>
                  <a:pt x="14315" y="20347"/>
                  <a:pt x="14342" y="20140"/>
                </a:cubicBezTo>
                <a:cubicBezTo>
                  <a:pt x="14370" y="19934"/>
                  <a:pt x="14370" y="19679"/>
                  <a:pt x="14370" y="19361"/>
                </a:cubicBezTo>
                <a:lnTo>
                  <a:pt x="14370" y="8656"/>
                </a:lnTo>
                <a:lnTo>
                  <a:pt x="19722" y="8656"/>
                </a:lnTo>
                <a:cubicBezTo>
                  <a:pt x="20210" y="8666"/>
                  <a:pt x="20683" y="8588"/>
                  <a:pt x="21017" y="8444"/>
                </a:cubicBezTo>
                <a:cubicBezTo>
                  <a:pt x="21477" y="8245"/>
                  <a:pt x="21592" y="7958"/>
                  <a:pt x="21324" y="7711"/>
                </a:cubicBezTo>
                <a:lnTo>
                  <a:pt x="12264" y="345"/>
                </a:lnTo>
                <a:cubicBezTo>
                  <a:pt x="11961" y="128"/>
                  <a:pt x="11389" y="-4"/>
                  <a:pt x="10772" y="0"/>
                </a:cubicBezTo>
                <a:close/>
              </a:path>
            </a:pathLst>
          </a:custGeom>
          <a:solidFill>
            <a:schemeClr val="bg1">
              <a:lumMod val="85000"/>
            </a:schemeClr>
          </a:solidFill>
          <a:ln w="12700">
            <a:miter lim="400000"/>
          </a:ln>
        </p:spPr>
        <p:txBody>
          <a:bodyPr lIns="19050" tIns="19050" rIns="19050" bIns="19050" anchor="ctr"/>
          <a:lstStyle/>
          <a:p>
            <a:endParaRPr sz="800" b="1">
              <a:solidFill>
                <a:schemeClr val="bg1"/>
              </a:solidFill>
            </a:endParaRPr>
          </a:p>
        </p:txBody>
      </p:sp>
      <p:sp>
        <p:nvSpPr>
          <p:cNvPr id="862" name="Shape"/>
          <p:cNvSpPr/>
          <p:nvPr/>
        </p:nvSpPr>
        <p:spPr>
          <a:xfrm rot="10800000">
            <a:off x="7946048" y="1974321"/>
            <a:ext cx="145635" cy="363887"/>
          </a:xfrm>
          <a:custGeom>
            <a:avLst/>
            <a:gdLst/>
            <a:ahLst/>
            <a:cxnLst>
              <a:cxn ang="0">
                <a:pos x="wd2" y="hd2"/>
              </a:cxn>
              <a:cxn ang="5400000">
                <a:pos x="wd2" y="hd2"/>
              </a:cxn>
              <a:cxn ang="10800000">
                <a:pos x="wd2" y="hd2"/>
              </a:cxn>
              <a:cxn ang="16200000">
                <a:pos x="wd2" y="hd2"/>
              </a:cxn>
            </a:cxnLst>
            <a:rect l="0" t="0" r="r" b="b"/>
            <a:pathLst>
              <a:path w="21466" h="21595" extrusionOk="0">
                <a:moveTo>
                  <a:pt x="10772" y="0"/>
                </a:moveTo>
                <a:cubicBezTo>
                  <a:pt x="10224" y="4"/>
                  <a:pt x="9715" y="116"/>
                  <a:pt x="9412" y="300"/>
                </a:cubicBezTo>
                <a:lnTo>
                  <a:pt x="221" y="7631"/>
                </a:lnTo>
                <a:cubicBezTo>
                  <a:pt x="85" y="7729"/>
                  <a:pt x="10" y="7838"/>
                  <a:pt x="1" y="7949"/>
                </a:cubicBezTo>
                <a:cubicBezTo>
                  <a:pt x="-8" y="8062"/>
                  <a:pt x="51" y="8175"/>
                  <a:pt x="177" y="8276"/>
                </a:cubicBezTo>
                <a:cubicBezTo>
                  <a:pt x="449" y="8496"/>
                  <a:pt x="993" y="8641"/>
                  <a:pt x="1603" y="8656"/>
                </a:cubicBezTo>
                <a:lnTo>
                  <a:pt x="7109" y="8656"/>
                </a:lnTo>
                <a:lnTo>
                  <a:pt x="7109" y="19361"/>
                </a:lnTo>
                <a:cubicBezTo>
                  <a:pt x="7109" y="19679"/>
                  <a:pt x="7109" y="19934"/>
                  <a:pt x="7136" y="20140"/>
                </a:cubicBezTo>
                <a:cubicBezTo>
                  <a:pt x="7164" y="20347"/>
                  <a:pt x="7218" y="20505"/>
                  <a:pt x="7328" y="20633"/>
                </a:cubicBezTo>
                <a:cubicBezTo>
                  <a:pt x="7698" y="21039"/>
                  <a:pt x="8492" y="21358"/>
                  <a:pt x="9500" y="21507"/>
                </a:cubicBezTo>
                <a:cubicBezTo>
                  <a:pt x="9893" y="21565"/>
                  <a:pt x="10309" y="21595"/>
                  <a:pt x="10728" y="21595"/>
                </a:cubicBezTo>
                <a:cubicBezTo>
                  <a:pt x="11155" y="21596"/>
                  <a:pt x="11578" y="21566"/>
                  <a:pt x="11979" y="21507"/>
                </a:cubicBezTo>
                <a:cubicBezTo>
                  <a:pt x="12986" y="21358"/>
                  <a:pt x="13781" y="21039"/>
                  <a:pt x="14150" y="20633"/>
                </a:cubicBezTo>
                <a:cubicBezTo>
                  <a:pt x="14260" y="20505"/>
                  <a:pt x="14315" y="20347"/>
                  <a:pt x="14342" y="20140"/>
                </a:cubicBezTo>
                <a:cubicBezTo>
                  <a:pt x="14370" y="19934"/>
                  <a:pt x="14370" y="19679"/>
                  <a:pt x="14370" y="19361"/>
                </a:cubicBezTo>
                <a:lnTo>
                  <a:pt x="14370" y="8656"/>
                </a:lnTo>
                <a:lnTo>
                  <a:pt x="19722" y="8656"/>
                </a:lnTo>
                <a:cubicBezTo>
                  <a:pt x="20210" y="8666"/>
                  <a:pt x="20683" y="8588"/>
                  <a:pt x="21017" y="8444"/>
                </a:cubicBezTo>
                <a:cubicBezTo>
                  <a:pt x="21477" y="8245"/>
                  <a:pt x="21592" y="7958"/>
                  <a:pt x="21324" y="7711"/>
                </a:cubicBezTo>
                <a:lnTo>
                  <a:pt x="12264" y="345"/>
                </a:lnTo>
                <a:cubicBezTo>
                  <a:pt x="11961" y="128"/>
                  <a:pt x="11389" y="-4"/>
                  <a:pt x="10772" y="0"/>
                </a:cubicBezTo>
                <a:close/>
              </a:path>
            </a:pathLst>
          </a:custGeom>
          <a:solidFill>
            <a:schemeClr val="bg1">
              <a:lumMod val="85000"/>
            </a:schemeClr>
          </a:solidFill>
          <a:ln w="12700">
            <a:miter lim="400000"/>
          </a:ln>
        </p:spPr>
        <p:txBody>
          <a:bodyPr lIns="19050" tIns="19050" rIns="19050" bIns="19050" anchor="ctr"/>
          <a:lstStyle/>
          <a:p>
            <a:endParaRPr sz="800" b="1">
              <a:solidFill>
                <a:schemeClr val="bg1"/>
              </a:solidFill>
            </a:endParaRPr>
          </a:p>
        </p:txBody>
      </p:sp>
      <p:sp>
        <p:nvSpPr>
          <p:cNvPr id="863" name="Shape"/>
          <p:cNvSpPr/>
          <p:nvPr/>
        </p:nvSpPr>
        <p:spPr>
          <a:xfrm rot="10800000">
            <a:off x="7440339" y="1038371"/>
            <a:ext cx="648878" cy="465239"/>
          </a:xfrm>
          <a:custGeom>
            <a:avLst/>
            <a:gdLst/>
            <a:ahLst/>
            <a:cxnLst>
              <a:cxn ang="0">
                <a:pos x="wd2" y="hd2"/>
              </a:cxn>
              <a:cxn ang="5400000">
                <a:pos x="wd2" y="hd2"/>
              </a:cxn>
              <a:cxn ang="10800000">
                <a:pos x="wd2" y="hd2"/>
              </a:cxn>
              <a:cxn ang="16200000">
                <a:pos x="wd2" y="hd2"/>
              </a:cxn>
            </a:cxnLst>
            <a:rect l="0" t="0" r="r" b="b"/>
            <a:pathLst>
              <a:path w="21504" h="21566" extrusionOk="0">
                <a:moveTo>
                  <a:pt x="2417" y="0"/>
                </a:moveTo>
                <a:cubicBezTo>
                  <a:pt x="2294" y="3"/>
                  <a:pt x="2180" y="91"/>
                  <a:pt x="2111" y="235"/>
                </a:cubicBezTo>
                <a:lnTo>
                  <a:pt x="50" y="5961"/>
                </a:lnTo>
                <a:cubicBezTo>
                  <a:pt x="-13" y="6116"/>
                  <a:pt x="-17" y="6305"/>
                  <a:pt x="40" y="6465"/>
                </a:cubicBezTo>
                <a:cubicBezTo>
                  <a:pt x="101" y="6636"/>
                  <a:pt x="224" y="6750"/>
                  <a:pt x="361" y="6761"/>
                </a:cubicBezTo>
                <a:lnTo>
                  <a:pt x="1525" y="6761"/>
                </a:lnTo>
                <a:lnTo>
                  <a:pt x="1525" y="17441"/>
                </a:lnTo>
                <a:cubicBezTo>
                  <a:pt x="1535" y="18421"/>
                  <a:pt x="1796" y="19363"/>
                  <a:pt x="2255" y="20104"/>
                </a:cubicBezTo>
                <a:cubicBezTo>
                  <a:pt x="2808" y="20999"/>
                  <a:pt x="3604" y="21533"/>
                  <a:pt x="4449" y="21566"/>
                </a:cubicBezTo>
                <a:lnTo>
                  <a:pt x="20617" y="21559"/>
                </a:lnTo>
                <a:cubicBezTo>
                  <a:pt x="21040" y="21597"/>
                  <a:pt x="21416" y="21184"/>
                  <a:pt x="21490" y="20601"/>
                </a:cubicBezTo>
                <a:cubicBezTo>
                  <a:pt x="21583" y="19869"/>
                  <a:pt x="21186" y="19199"/>
                  <a:pt x="20656" y="19179"/>
                </a:cubicBezTo>
                <a:lnTo>
                  <a:pt x="5263" y="19145"/>
                </a:lnTo>
                <a:cubicBezTo>
                  <a:pt x="4696" y="19195"/>
                  <a:pt x="4143" y="18874"/>
                  <a:pt x="3769" y="18276"/>
                </a:cubicBezTo>
                <a:cubicBezTo>
                  <a:pt x="3410" y="17703"/>
                  <a:pt x="3255" y="16935"/>
                  <a:pt x="3340" y="16185"/>
                </a:cubicBezTo>
                <a:lnTo>
                  <a:pt x="3340" y="6761"/>
                </a:lnTo>
                <a:lnTo>
                  <a:pt x="4435" y="6761"/>
                </a:lnTo>
                <a:cubicBezTo>
                  <a:pt x="4544" y="6769"/>
                  <a:pt x="4651" y="6709"/>
                  <a:pt x="4726" y="6596"/>
                </a:cubicBezTo>
                <a:cubicBezTo>
                  <a:pt x="4828" y="6441"/>
                  <a:pt x="4855" y="6216"/>
                  <a:pt x="4795" y="6023"/>
                </a:cubicBezTo>
                <a:lnTo>
                  <a:pt x="2753" y="269"/>
                </a:lnTo>
                <a:cubicBezTo>
                  <a:pt x="2685" y="100"/>
                  <a:pt x="2556" y="-3"/>
                  <a:pt x="2417" y="0"/>
                </a:cubicBezTo>
                <a:close/>
              </a:path>
            </a:pathLst>
          </a:custGeom>
          <a:solidFill>
            <a:schemeClr val="bg1">
              <a:lumMod val="85000"/>
            </a:schemeClr>
          </a:solidFill>
          <a:ln w="12700">
            <a:miter lim="400000"/>
          </a:ln>
        </p:spPr>
        <p:txBody>
          <a:bodyPr lIns="19050" tIns="19050" rIns="19050" bIns="19050" anchor="ctr"/>
          <a:lstStyle/>
          <a:p>
            <a:endParaRPr sz="800" b="1">
              <a:solidFill>
                <a:schemeClr val="bg1"/>
              </a:solidFill>
            </a:endParaRPr>
          </a:p>
        </p:txBody>
      </p:sp>
      <p:sp>
        <p:nvSpPr>
          <p:cNvPr id="864" name="Shape"/>
          <p:cNvSpPr/>
          <p:nvPr/>
        </p:nvSpPr>
        <p:spPr>
          <a:xfrm rot="5400000">
            <a:off x="2962074" y="859887"/>
            <a:ext cx="145654" cy="411512"/>
          </a:xfrm>
          <a:custGeom>
            <a:avLst/>
            <a:gdLst/>
            <a:ahLst/>
            <a:cxnLst>
              <a:cxn ang="0">
                <a:pos x="wd2" y="hd2"/>
              </a:cxn>
              <a:cxn ang="5400000">
                <a:pos x="wd2" y="hd2"/>
              </a:cxn>
              <a:cxn ang="10800000">
                <a:pos x="wd2" y="hd2"/>
              </a:cxn>
              <a:cxn ang="16200000">
                <a:pos x="wd2" y="hd2"/>
              </a:cxn>
            </a:cxnLst>
            <a:rect l="0" t="0" r="r" b="b"/>
            <a:pathLst>
              <a:path w="21465" h="21596" extrusionOk="0">
                <a:moveTo>
                  <a:pt x="10769" y="0"/>
                </a:moveTo>
                <a:cubicBezTo>
                  <a:pt x="10221" y="4"/>
                  <a:pt x="9713" y="103"/>
                  <a:pt x="9409" y="266"/>
                </a:cubicBezTo>
                <a:lnTo>
                  <a:pt x="220" y="6748"/>
                </a:lnTo>
                <a:cubicBezTo>
                  <a:pt x="79" y="6836"/>
                  <a:pt x="8" y="6932"/>
                  <a:pt x="0" y="7029"/>
                </a:cubicBezTo>
                <a:cubicBezTo>
                  <a:pt x="-7" y="7127"/>
                  <a:pt x="49" y="7228"/>
                  <a:pt x="176" y="7318"/>
                </a:cubicBezTo>
                <a:cubicBezTo>
                  <a:pt x="447" y="7511"/>
                  <a:pt x="997" y="7641"/>
                  <a:pt x="1601" y="7654"/>
                </a:cubicBezTo>
                <a:lnTo>
                  <a:pt x="7107" y="7654"/>
                </a:lnTo>
                <a:lnTo>
                  <a:pt x="7107" y="19620"/>
                </a:lnTo>
                <a:cubicBezTo>
                  <a:pt x="7107" y="20183"/>
                  <a:pt x="7107" y="20519"/>
                  <a:pt x="7326" y="20745"/>
                </a:cubicBezTo>
                <a:cubicBezTo>
                  <a:pt x="7693" y="21104"/>
                  <a:pt x="8488" y="21387"/>
                  <a:pt x="9497" y="21518"/>
                </a:cubicBezTo>
                <a:cubicBezTo>
                  <a:pt x="9895" y="21570"/>
                  <a:pt x="10302" y="21596"/>
                  <a:pt x="10725" y="21596"/>
                </a:cubicBezTo>
                <a:cubicBezTo>
                  <a:pt x="11149" y="21596"/>
                  <a:pt x="11577" y="21570"/>
                  <a:pt x="11976" y="21518"/>
                </a:cubicBezTo>
                <a:cubicBezTo>
                  <a:pt x="12985" y="21387"/>
                  <a:pt x="13780" y="21104"/>
                  <a:pt x="14147" y="20745"/>
                </a:cubicBezTo>
                <a:cubicBezTo>
                  <a:pt x="14366" y="20519"/>
                  <a:pt x="14366" y="20183"/>
                  <a:pt x="14366" y="19620"/>
                </a:cubicBezTo>
                <a:lnTo>
                  <a:pt x="14366" y="7654"/>
                </a:lnTo>
                <a:lnTo>
                  <a:pt x="19718" y="7654"/>
                </a:lnTo>
                <a:cubicBezTo>
                  <a:pt x="20204" y="7665"/>
                  <a:pt x="20678" y="7593"/>
                  <a:pt x="21012" y="7467"/>
                </a:cubicBezTo>
                <a:cubicBezTo>
                  <a:pt x="21474" y="7292"/>
                  <a:pt x="21593" y="7038"/>
                  <a:pt x="21319" y="6819"/>
                </a:cubicBezTo>
                <a:lnTo>
                  <a:pt x="12261" y="305"/>
                </a:lnTo>
                <a:cubicBezTo>
                  <a:pt x="11955" y="115"/>
                  <a:pt x="11382" y="-4"/>
                  <a:pt x="10769" y="0"/>
                </a:cubicBezTo>
                <a:close/>
              </a:path>
            </a:pathLst>
          </a:custGeom>
          <a:solidFill>
            <a:schemeClr val="bg1">
              <a:lumMod val="85000"/>
            </a:schemeClr>
          </a:solidFill>
          <a:ln w="12700">
            <a:miter lim="400000"/>
          </a:ln>
        </p:spPr>
        <p:txBody>
          <a:bodyPr lIns="19050" tIns="19050" rIns="19050" bIns="19050" anchor="ctr"/>
          <a:lstStyle/>
          <a:p>
            <a:endParaRPr sz="800" b="1">
              <a:solidFill>
                <a:schemeClr val="bg1"/>
              </a:solidFill>
            </a:endParaRPr>
          </a:p>
        </p:txBody>
      </p:sp>
      <p:sp>
        <p:nvSpPr>
          <p:cNvPr id="865" name="Shape"/>
          <p:cNvSpPr/>
          <p:nvPr/>
        </p:nvSpPr>
        <p:spPr>
          <a:xfrm rot="5400000">
            <a:off x="4505124" y="858518"/>
            <a:ext cx="145654" cy="411512"/>
          </a:xfrm>
          <a:custGeom>
            <a:avLst/>
            <a:gdLst/>
            <a:ahLst/>
            <a:cxnLst>
              <a:cxn ang="0">
                <a:pos x="wd2" y="hd2"/>
              </a:cxn>
              <a:cxn ang="5400000">
                <a:pos x="wd2" y="hd2"/>
              </a:cxn>
              <a:cxn ang="10800000">
                <a:pos x="wd2" y="hd2"/>
              </a:cxn>
              <a:cxn ang="16200000">
                <a:pos x="wd2" y="hd2"/>
              </a:cxn>
            </a:cxnLst>
            <a:rect l="0" t="0" r="r" b="b"/>
            <a:pathLst>
              <a:path w="21465" h="21596" extrusionOk="0">
                <a:moveTo>
                  <a:pt x="10769" y="0"/>
                </a:moveTo>
                <a:cubicBezTo>
                  <a:pt x="10221" y="4"/>
                  <a:pt x="9713" y="103"/>
                  <a:pt x="9409" y="266"/>
                </a:cubicBezTo>
                <a:lnTo>
                  <a:pt x="220" y="6748"/>
                </a:lnTo>
                <a:cubicBezTo>
                  <a:pt x="79" y="6836"/>
                  <a:pt x="8" y="6932"/>
                  <a:pt x="0" y="7029"/>
                </a:cubicBezTo>
                <a:cubicBezTo>
                  <a:pt x="-7" y="7127"/>
                  <a:pt x="49" y="7228"/>
                  <a:pt x="176" y="7318"/>
                </a:cubicBezTo>
                <a:cubicBezTo>
                  <a:pt x="447" y="7511"/>
                  <a:pt x="997" y="7641"/>
                  <a:pt x="1601" y="7654"/>
                </a:cubicBezTo>
                <a:lnTo>
                  <a:pt x="7107" y="7654"/>
                </a:lnTo>
                <a:lnTo>
                  <a:pt x="7107" y="19620"/>
                </a:lnTo>
                <a:cubicBezTo>
                  <a:pt x="7107" y="20183"/>
                  <a:pt x="7107" y="20519"/>
                  <a:pt x="7326" y="20745"/>
                </a:cubicBezTo>
                <a:cubicBezTo>
                  <a:pt x="7693" y="21104"/>
                  <a:pt x="8488" y="21387"/>
                  <a:pt x="9497" y="21518"/>
                </a:cubicBezTo>
                <a:cubicBezTo>
                  <a:pt x="9895" y="21570"/>
                  <a:pt x="10302" y="21596"/>
                  <a:pt x="10725" y="21596"/>
                </a:cubicBezTo>
                <a:cubicBezTo>
                  <a:pt x="11149" y="21596"/>
                  <a:pt x="11577" y="21570"/>
                  <a:pt x="11976" y="21518"/>
                </a:cubicBezTo>
                <a:cubicBezTo>
                  <a:pt x="12985" y="21387"/>
                  <a:pt x="13780" y="21104"/>
                  <a:pt x="14147" y="20745"/>
                </a:cubicBezTo>
                <a:cubicBezTo>
                  <a:pt x="14366" y="20519"/>
                  <a:pt x="14366" y="20183"/>
                  <a:pt x="14366" y="19620"/>
                </a:cubicBezTo>
                <a:lnTo>
                  <a:pt x="14366" y="7654"/>
                </a:lnTo>
                <a:lnTo>
                  <a:pt x="19718" y="7654"/>
                </a:lnTo>
                <a:cubicBezTo>
                  <a:pt x="20204" y="7665"/>
                  <a:pt x="20678" y="7593"/>
                  <a:pt x="21012" y="7467"/>
                </a:cubicBezTo>
                <a:cubicBezTo>
                  <a:pt x="21474" y="7292"/>
                  <a:pt x="21593" y="7038"/>
                  <a:pt x="21319" y="6819"/>
                </a:cubicBezTo>
                <a:lnTo>
                  <a:pt x="12261" y="305"/>
                </a:lnTo>
                <a:cubicBezTo>
                  <a:pt x="11955" y="115"/>
                  <a:pt x="11382" y="-4"/>
                  <a:pt x="10769" y="0"/>
                </a:cubicBezTo>
                <a:close/>
              </a:path>
            </a:pathLst>
          </a:custGeom>
          <a:solidFill>
            <a:schemeClr val="bg1">
              <a:lumMod val="85000"/>
            </a:schemeClr>
          </a:solidFill>
          <a:ln w="12700">
            <a:miter lim="400000"/>
          </a:ln>
        </p:spPr>
        <p:txBody>
          <a:bodyPr lIns="19050" tIns="19050" rIns="19050" bIns="19050" anchor="ctr"/>
          <a:lstStyle/>
          <a:p>
            <a:endParaRPr sz="800" b="1">
              <a:solidFill>
                <a:schemeClr val="bg1"/>
              </a:solidFill>
            </a:endParaRPr>
          </a:p>
        </p:txBody>
      </p:sp>
      <p:sp>
        <p:nvSpPr>
          <p:cNvPr id="866" name="Shape"/>
          <p:cNvSpPr/>
          <p:nvPr/>
        </p:nvSpPr>
        <p:spPr>
          <a:xfrm rot="5400000">
            <a:off x="6032262" y="858518"/>
            <a:ext cx="145654" cy="411512"/>
          </a:xfrm>
          <a:custGeom>
            <a:avLst/>
            <a:gdLst/>
            <a:ahLst/>
            <a:cxnLst>
              <a:cxn ang="0">
                <a:pos x="wd2" y="hd2"/>
              </a:cxn>
              <a:cxn ang="5400000">
                <a:pos x="wd2" y="hd2"/>
              </a:cxn>
              <a:cxn ang="10800000">
                <a:pos x="wd2" y="hd2"/>
              </a:cxn>
              <a:cxn ang="16200000">
                <a:pos x="wd2" y="hd2"/>
              </a:cxn>
            </a:cxnLst>
            <a:rect l="0" t="0" r="r" b="b"/>
            <a:pathLst>
              <a:path w="21465" h="21596" extrusionOk="0">
                <a:moveTo>
                  <a:pt x="10769" y="0"/>
                </a:moveTo>
                <a:cubicBezTo>
                  <a:pt x="10221" y="4"/>
                  <a:pt x="9713" y="103"/>
                  <a:pt x="9409" y="266"/>
                </a:cubicBezTo>
                <a:lnTo>
                  <a:pt x="220" y="6748"/>
                </a:lnTo>
                <a:cubicBezTo>
                  <a:pt x="79" y="6836"/>
                  <a:pt x="8" y="6932"/>
                  <a:pt x="0" y="7029"/>
                </a:cubicBezTo>
                <a:cubicBezTo>
                  <a:pt x="-7" y="7127"/>
                  <a:pt x="49" y="7228"/>
                  <a:pt x="176" y="7318"/>
                </a:cubicBezTo>
                <a:cubicBezTo>
                  <a:pt x="447" y="7511"/>
                  <a:pt x="997" y="7641"/>
                  <a:pt x="1601" y="7654"/>
                </a:cubicBezTo>
                <a:lnTo>
                  <a:pt x="7107" y="7654"/>
                </a:lnTo>
                <a:lnTo>
                  <a:pt x="7107" y="19620"/>
                </a:lnTo>
                <a:cubicBezTo>
                  <a:pt x="7107" y="20183"/>
                  <a:pt x="7107" y="20519"/>
                  <a:pt x="7326" y="20745"/>
                </a:cubicBezTo>
                <a:cubicBezTo>
                  <a:pt x="7693" y="21104"/>
                  <a:pt x="8488" y="21387"/>
                  <a:pt x="9497" y="21518"/>
                </a:cubicBezTo>
                <a:cubicBezTo>
                  <a:pt x="9895" y="21570"/>
                  <a:pt x="10302" y="21596"/>
                  <a:pt x="10725" y="21596"/>
                </a:cubicBezTo>
                <a:cubicBezTo>
                  <a:pt x="11149" y="21596"/>
                  <a:pt x="11577" y="21570"/>
                  <a:pt x="11976" y="21518"/>
                </a:cubicBezTo>
                <a:cubicBezTo>
                  <a:pt x="12985" y="21387"/>
                  <a:pt x="13780" y="21104"/>
                  <a:pt x="14147" y="20745"/>
                </a:cubicBezTo>
                <a:cubicBezTo>
                  <a:pt x="14366" y="20519"/>
                  <a:pt x="14366" y="20183"/>
                  <a:pt x="14366" y="19620"/>
                </a:cubicBezTo>
                <a:lnTo>
                  <a:pt x="14366" y="7654"/>
                </a:lnTo>
                <a:lnTo>
                  <a:pt x="19718" y="7654"/>
                </a:lnTo>
                <a:cubicBezTo>
                  <a:pt x="20204" y="7665"/>
                  <a:pt x="20678" y="7593"/>
                  <a:pt x="21012" y="7467"/>
                </a:cubicBezTo>
                <a:cubicBezTo>
                  <a:pt x="21474" y="7292"/>
                  <a:pt x="21593" y="7038"/>
                  <a:pt x="21319" y="6819"/>
                </a:cubicBezTo>
                <a:lnTo>
                  <a:pt x="12261" y="305"/>
                </a:lnTo>
                <a:cubicBezTo>
                  <a:pt x="11955" y="115"/>
                  <a:pt x="11382" y="-4"/>
                  <a:pt x="10769" y="0"/>
                </a:cubicBezTo>
                <a:close/>
              </a:path>
            </a:pathLst>
          </a:custGeom>
          <a:solidFill>
            <a:schemeClr val="bg1">
              <a:lumMod val="85000"/>
            </a:schemeClr>
          </a:solidFill>
          <a:ln w="12700">
            <a:miter lim="400000"/>
          </a:ln>
        </p:spPr>
        <p:txBody>
          <a:bodyPr lIns="19050" tIns="19050" rIns="19050" bIns="19050" anchor="ctr"/>
          <a:lstStyle/>
          <a:p>
            <a:endParaRPr sz="800" b="1">
              <a:solidFill>
                <a:schemeClr val="bg1"/>
              </a:solidFill>
            </a:endParaRPr>
          </a:p>
        </p:txBody>
      </p:sp>
      <p:sp>
        <p:nvSpPr>
          <p:cNvPr id="868" name="Venn diagram"/>
          <p:cNvSpPr txBox="1"/>
          <p:nvPr/>
        </p:nvSpPr>
        <p:spPr>
          <a:xfrm>
            <a:off x="1956707" y="930923"/>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869" name="Venn diagram"/>
          <p:cNvSpPr txBox="1"/>
          <p:nvPr/>
        </p:nvSpPr>
        <p:spPr>
          <a:xfrm>
            <a:off x="3496696" y="932293"/>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870" name="Venn diagram"/>
          <p:cNvSpPr txBox="1"/>
          <p:nvPr/>
        </p:nvSpPr>
        <p:spPr>
          <a:xfrm>
            <a:off x="5042807" y="930923"/>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871" name="Venn diagram"/>
          <p:cNvSpPr txBox="1"/>
          <p:nvPr/>
        </p:nvSpPr>
        <p:spPr>
          <a:xfrm>
            <a:off x="6582796" y="932293"/>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872" name="Venn diagram"/>
          <p:cNvSpPr txBox="1"/>
          <p:nvPr/>
        </p:nvSpPr>
        <p:spPr>
          <a:xfrm>
            <a:off x="7710676" y="1605996"/>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873" name="Venn diagram"/>
          <p:cNvSpPr txBox="1"/>
          <p:nvPr/>
        </p:nvSpPr>
        <p:spPr>
          <a:xfrm>
            <a:off x="7707867" y="2438400"/>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874" name="Venn diagram"/>
          <p:cNvSpPr txBox="1"/>
          <p:nvPr/>
        </p:nvSpPr>
        <p:spPr>
          <a:xfrm>
            <a:off x="7710676" y="3270803"/>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875" name="Venn diagram"/>
          <p:cNvSpPr txBox="1"/>
          <p:nvPr/>
        </p:nvSpPr>
        <p:spPr>
          <a:xfrm>
            <a:off x="803999" y="1605996"/>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876" name="Venn diagram"/>
          <p:cNvSpPr txBox="1"/>
          <p:nvPr/>
        </p:nvSpPr>
        <p:spPr>
          <a:xfrm>
            <a:off x="803999" y="3270803"/>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877" name="Venn diagram"/>
          <p:cNvSpPr txBox="1"/>
          <p:nvPr/>
        </p:nvSpPr>
        <p:spPr>
          <a:xfrm>
            <a:off x="1951361" y="3946490"/>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878" name="Venn diagram"/>
          <p:cNvSpPr txBox="1"/>
          <p:nvPr/>
        </p:nvSpPr>
        <p:spPr>
          <a:xfrm>
            <a:off x="3483262" y="3946490"/>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879" name="Venn diagram"/>
          <p:cNvSpPr txBox="1"/>
          <p:nvPr/>
        </p:nvSpPr>
        <p:spPr>
          <a:xfrm>
            <a:off x="5028771" y="3946490"/>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880" name="Venn diagram"/>
          <p:cNvSpPr txBox="1"/>
          <p:nvPr/>
        </p:nvSpPr>
        <p:spPr>
          <a:xfrm>
            <a:off x="6582796" y="3946490"/>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59" name="Shape">
            <a:extLst>
              <a:ext uri="{FF2B5EF4-FFF2-40B4-BE49-F238E27FC236}">
                <a16:creationId xmlns:a16="http://schemas.microsoft.com/office/drawing/2014/main" id="{ED240C83-5AFA-47A6-9FF5-8FD67B70E878}"/>
              </a:ext>
            </a:extLst>
          </p:cNvPr>
          <p:cNvSpPr/>
          <p:nvPr/>
        </p:nvSpPr>
        <p:spPr>
          <a:xfrm rot="5400000">
            <a:off x="1149077" y="943123"/>
            <a:ext cx="510765" cy="603351"/>
          </a:xfrm>
          <a:custGeom>
            <a:avLst/>
            <a:gdLst/>
            <a:ahLst/>
            <a:cxnLst>
              <a:cxn ang="0">
                <a:pos x="wd2" y="hd2"/>
              </a:cxn>
              <a:cxn ang="5400000">
                <a:pos x="wd2" y="hd2"/>
              </a:cxn>
              <a:cxn ang="10800000">
                <a:pos x="wd2" y="hd2"/>
              </a:cxn>
              <a:cxn ang="16200000">
                <a:pos x="wd2" y="hd2"/>
              </a:cxn>
            </a:cxnLst>
            <a:rect l="0" t="0" r="r" b="b"/>
            <a:pathLst>
              <a:path w="21478" h="21574" extrusionOk="0">
                <a:moveTo>
                  <a:pt x="3068" y="1"/>
                </a:moveTo>
                <a:cubicBezTo>
                  <a:pt x="2911" y="3"/>
                  <a:pt x="2766" y="70"/>
                  <a:pt x="2680" y="181"/>
                </a:cubicBezTo>
                <a:lnTo>
                  <a:pt x="64" y="4598"/>
                </a:lnTo>
                <a:cubicBezTo>
                  <a:pt x="-16" y="4718"/>
                  <a:pt x="-21" y="4864"/>
                  <a:pt x="51" y="4987"/>
                </a:cubicBezTo>
                <a:cubicBezTo>
                  <a:pt x="129" y="5119"/>
                  <a:pt x="284" y="5207"/>
                  <a:pt x="458" y="5216"/>
                </a:cubicBezTo>
                <a:lnTo>
                  <a:pt x="1935" y="5216"/>
                </a:lnTo>
                <a:lnTo>
                  <a:pt x="1935" y="18392"/>
                </a:lnTo>
                <a:cubicBezTo>
                  <a:pt x="1949" y="19148"/>
                  <a:pt x="2280" y="19874"/>
                  <a:pt x="2861" y="20446"/>
                </a:cubicBezTo>
                <a:cubicBezTo>
                  <a:pt x="3563" y="21137"/>
                  <a:pt x="4573" y="21549"/>
                  <a:pt x="5646" y="21574"/>
                </a:cubicBezTo>
                <a:lnTo>
                  <a:pt x="20353" y="21569"/>
                </a:lnTo>
                <a:cubicBezTo>
                  <a:pt x="20890" y="21598"/>
                  <a:pt x="21367" y="21280"/>
                  <a:pt x="21461" y="20829"/>
                </a:cubicBezTo>
                <a:cubicBezTo>
                  <a:pt x="21579" y="20265"/>
                  <a:pt x="21075" y="19748"/>
                  <a:pt x="20403" y="19733"/>
                </a:cubicBezTo>
                <a:lnTo>
                  <a:pt x="6679" y="19707"/>
                </a:lnTo>
                <a:cubicBezTo>
                  <a:pt x="5959" y="19745"/>
                  <a:pt x="5258" y="19498"/>
                  <a:pt x="4783" y="19036"/>
                </a:cubicBezTo>
                <a:cubicBezTo>
                  <a:pt x="4328" y="18594"/>
                  <a:pt x="4131" y="18002"/>
                  <a:pt x="4238" y="17424"/>
                </a:cubicBezTo>
                <a:lnTo>
                  <a:pt x="4238" y="5216"/>
                </a:lnTo>
                <a:lnTo>
                  <a:pt x="5627" y="5216"/>
                </a:lnTo>
                <a:cubicBezTo>
                  <a:pt x="5767" y="5222"/>
                  <a:pt x="5902" y="5175"/>
                  <a:pt x="5997" y="5088"/>
                </a:cubicBezTo>
                <a:cubicBezTo>
                  <a:pt x="6126" y="4969"/>
                  <a:pt x="6161" y="4795"/>
                  <a:pt x="6084" y="4646"/>
                </a:cubicBezTo>
                <a:lnTo>
                  <a:pt x="3493" y="208"/>
                </a:lnTo>
                <a:cubicBezTo>
                  <a:pt x="3407" y="78"/>
                  <a:pt x="3244" y="-2"/>
                  <a:pt x="3068" y="1"/>
                </a:cubicBezTo>
                <a:close/>
              </a:path>
            </a:pathLst>
          </a:custGeom>
          <a:solidFill>
            <a:schemeClr val="bg1">
              <a:lumMod val="85000"/>
            </a:schemeClr>
          </a:solidFill>
          <a:ln w="12700">
            <a:miter lim="400000"/>
          </a:ln>
        </p:spPr>
        <p:txBody>
          <a:bodyPr lIns="19050" tIns="19050" rIns="19050" bIns="19050" anchor="ctr"/>
          <a:lstStyle/>
          <a:p>
            <a:pPr>
              <a:defRPr sz="3200">
                <a:solidFill>
                  <a:srgbClr val="FFFFFF"/>
                </a:solidFill>
              </a:defRPr>
            </a:pPr>
            <a:endParaRPr sz="800" b="1">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Shape"/>
          <p:cNvSpPr/>
          <p:nvPr/>
        </p:nvSpPr>
        <p:spPr>
          <a:xfrm>
            <a:off x="45415" y="2416071"/>
            <a:ext cx="716885" cy="145654"/>
          </a:xfrm>
          <a:custGeom>
            <a:avLst/>
            <a:gdLst/>
            <a:ahLst/>
            <a:cxnLst>
              <a:cxn ang="0">
                <a:pos x="wd2" y="hd2"/>
              </a:cxn>
              <a:cxn ang="5400000">
                <a:pos x="wd2" y="hd2"/>
              </a:cxn>
              <a:cxn ang="10800000">
                <a:pos x="wd2" y="hd2"/>
              </a:cxn>
              <a:cxn ang="16200000">
                <a:pos x="wd2" y="hd2"/>
              </a:cxn>
            </a:cxnLst>
            <a:rect l="0" t="0" r="r" b="b"/>
            <a:pathLst>
              <a:path w="21525" h="21465" extrusionOk="0">
                <a:moveTo>
                  <a:pt x="17503" y="0"/>
                </a:moveTo>
                <a:cubicBezTo>
                  <a:pt x="17447" y="-7"/>
                  <a:pt x="17389" y="49"/>
                  <a:pt x="17338" y="176"/>
                </a:cubicBezTo>
                <a:cubicBezTo>
                  <a:pt x="17227" y="447"/>
                  <a:pt x="17153" y="975"/>
                  <a:pt x="17145" y="1580"/>
                </a:cubicBezTo>
                <a:lnTo>
                  <a:pt x="17145" y="7085"/>
                </a:lnTo>
                <a:lnTo>
                  <a:pt x="10299" y="7085"/>
                </a:lnTo>
                <a:cubicBezTo>
                  <a:pt x="9977" y="7085"/>
                  <a:pt x="9785" y="7085"/>
                  <a:pt x="9656" y="7304"/>
                </a:cubicBezTo>
                <a:cubicBezTo>
                  <a:pt x="9450" y="7671"/>
                  <a:pt x="9288" y="8466"/>
                  <a:pt x="9213" y="9475"/>
                </a:cubicBezTo>
                <a:cubicBezTo>
                  <a:pt x="9184" y="9873"/>
                  <a:pt x="9169" y="10302"/>
                  <a:pt x="9169" y="10725"/>
                </a:cubicBezTo>
                <a:cubicBezTo>
                  <a:pt x="9169" y="11149"/>
                  <a:pt x="9184" y="11555"/>
                  <a:pt x="9213" y="11954"/>
                </a:cubicBezTo>
                <a:cubicBezTo>
                  <a:pt x="9288" y="12963"/>
                  <a:pt x="9450" y="13758"/>
                  <a:pt x="9656" y="14125"/>
                </a:cubicBezTo>
                <a:cubicBezTo>
                  <a:pt x="9785" y="14344"/>
                  <a:pt x="9977" y="14344"/>
                  <a:pt x="10299" y="14344"/>
                </a:cubicBezTo>
                <a:lnTo>
                  <a:pt x="17145" y="14344"/>
                </a:lnTo>
                <a:lnTo>
                  <a:pt x="17145" y="19718"/>
                </a:lnTo>
                <a:cubicBezTo>
                  <a:pt x="17139" y="20204"/>
                  <a:pt x="17180" y="20678"/>
                  <a:pt x="17253" y="21012"/>
                </a:cubicBezTo>
                <a:cubicBezTo>
                  <a:pt x="17353" y="21474"/>
                  <a:pt x="17498" y="21593"/>
                  <a:pt x="17624" y="21319"/>
                </a:cubicBezTo>
                <a:lnTo>
                  <a:pt x="21350" y="12239"/>
                </a:lnTo>
                <a:cubicBezTo>
                  <a:pt x="21459" y="11933"/>
                  <a:pt x="21527" y="11361"/>
                  <a:pt x="21525" y="10747"/>
                </a:cubicBezTo>
                <a:cubicBezTo>
                  <a:pt x="21523" y="10199"/>
                  <a:pt x="21466" y="9691"/>
                  <a:pt x="21373" y="9388"/>
                </a:cubicBezTo>
                <a:lnTo>
                  <a:pt x="17664" y="220"/>
                </a:lnTo>
                <a:cubicBezTo>
                  <a:pt x="17614" y="79"/>
                  <a:pt x="17559" y="8"/>
                  <a:pt x="17503" y="0"/>
                </a:cubicBezTo>
                <a:close/>
                <a:moveTo>
                  <a:pt x="745" y="7063"/>
                </a:moveTo>
                <a:cubicBezTo>
                  <a:pt x="555" y="7063"/>
                  <a:pt x="364" y="7423"/>
                  <a:pt x="218" y="8137"/>
                </a:cubicBezTo>
                <a:cubicBezTo>
                  <a:pt x="-73" y="9566"/>
                  <a:pt x="-73" y="11885"/>
                  <a:pt x="218" y="13313"/>
                </a:cubicBezTo>
                <a:cubicBezTo>
                  <a:pt x="509" y="14742"/>
                  <a:pt x="982" y="14742"/>
                  <a:pt x="1273" y="13313"/>
                </a:cubicBezTo>
                <a:cubicBezTo>
                  <a:pt x="1564" y="11885"/>
                  <a:pt x="1564" y="9566"/>
                  <a:pt x="1273" y="8137"/>
                </a:cubicBezTo>
                <a:cubicBezTo>
                  <a:pt x="1127" y="7423"/>
                  <a:pt x="936" y="7063"/>
                  <a:pt x="745" y="7063"/>
                </a:cubicBezTo>
                <a:close/>
                <a:moveTo>
                  <a:pt x="3820" y="7063"/>
                </a:moveTo>
                <a:cubicBezTo>
                  <a:pt x="3629" y="7063"/>
                  <a:pt x="3438" y="7423"/>
                  <a:pt x="3293" y="8137"/>
                </a:cubicBezTo>
                <a:cubicBezTo>
                  <a:pt x="3001" y="9566"/>
                  <a:pt x="3001" y="11885"/>
                  <a:pt x="3293" y="13313"/>
                </a:cubicBezTo>
                <a:cubicBezTo>
                  <a:pt x="3584" y="14742"/>
                  <a:pt x="4056" y="14742"/>
                  <a:pt x="4347" y="13313"/>
                </a:cubicBezTo>
                <a:cubicBezTo>
                  <a:pt x="4638" y="11885"/>
                  <a:pt x="4638" y="9566"/>
                  <a:pt x="4347" y="8137"/>
                </a:cubicBezTo>
                <a:cubicBezTo>
                  <a:pt x="4202" y="7423"/>
                  <a:pt x="4011" y="7063"/>
                  <a:pt x="3820" y="7063"/>
                </a:cubicBezTo>
                <a:close/>
                <a:moveTo>
                  <a:pt x="6823" y="7063"/>
                </a:moveTo>
                <a:cubicBezTo>
                  <a:pt x="6632" y="7063"/>
                  <a:pt x="6441" y="7423"/>
                  <a:pt x="6295" y="8137"/>
                </a:cubicBezTo>
                <a:cubicBezTo>
                  <a:pt x="6004" y="9566"/>
                  <a:pt x="6004" y="11885"/>
                  <a:pt x="6295" y="13313"/>
                </a:cubicBezTo>
                <a:cubicBezTo>
                  <a:pt x="6587" y="14742"/>
                  <a:pt x="7059" y="14742"/>
                  <a:pt x="7350" y="13313"/>
                </a:cubicBezTo>
                <a:cubicBezTo>
                  <a:pt x="7641" y="11885"/>
                  <a:pt x="7641" y="9566"/>
                  <a:pt x="7350" y="8137"/>
                </a:cubicBezTo>
                <a:cubicBezTo>
                  <a:pt x="7205" y="7423"/>
                  <a:pt x="7013" y="7063"/>
                  <a:pt x="6823" y="7063"/>
                </a:cubicBezTo>
                <a:close/>
              </a:path>
            </a:pathLst>
          </a:cu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885" name="Circle"/>
          <p:cNvSpPr/>
          <p:nvPr/>
        </p:nvSpPr>
        <p:spPr>
          <a:xfrm>
            <a:off x="816079" y="2464047"/>
            <a:ext cx="49645" cy="49644"/>
          </a:xfrm>
          <a:prstGeom prst="ellipse">
            <a:avLst/>
          </a:pr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886" name="Circle"/>
          <p:cNvSpPr/>
          <p:nvPr/>
        </p:nvSpPr>
        <p:spPr>
          <a:xfrm>
            <a:off x="920854" y="2464047"/>
            <a:ext cx="49645" cy="49644"/>
          </a:xfrm>
          <a:prstGeom prst="ellipse">
            <a:avLst/>
          </a:pr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887" name="Shape"/>
          <p:cNvSpPr/>
          <p:nvPr/>
        </p:nvSpPr>
        <p:spPr>
          <a:xfrm>
            <a:off x="1024004" y="1973012"/>
            <a:ext cx="176390" cy="540695"/>
          </a:xfrm>
          <a:custGeom>
            <a:avLst/>
            <a:gdLst/>
            <a:ahLst/>
            <a:cxnLst>
              <a:cxn ang="0">
                <a:pos x="wd2" y="hd2"/>
              </a:cxn>
              <a:cxn ang="5400000">
                <a:pos x="wd2" y="hd2"/>
              </a:cxn>
              <a:cxn ang="10800000">
                <a:pos x="wd2" y="hd2"/>
              </a:cxn>
              <a:cxn ang="16200000">
                <a:pos x="wd2" y="hd2"/>
              </a:cxn>
            </a:cxnLst>
            <a:rect l="0" t="0" r="r" b="b"/>
            <a:pathLst>
              <a:path w="21364" h="21597" extrusionOk="0">
                <a:moveTo>
                  <a:pt x="12555" y="0"/>
                </a:moveTo>
                <a:cubicBezTo>
                  <a:pt x="12104" y="3"/>
                  <a:pt x="11687" y="78"/>
                  <a:pt x="11438" y="202"/>
                </a:cubicBezTo>
                <a:lnTo>
                  <a:pt x="3903" y="5136"/>
                </a:lnTo>
                <a:cubicBezTo>
                  <a:pt x="3672" y="5270"/>
                  <a:pt x="3658" y="5433"/>
                  <a:pt x="3867" y="5570"/>
                </a:cubicBezTo>
                <a:cubicBezTo>
                  <a:pt x="4090" y="5717"/>
                  <a:pt x="4524" y="5816"/>
                  <a:pt x="5021" y="5826"/>
                </a:cubicBezTo>
                <a:lnTo>
                  <a:pt x="9149" y="5826"/>
                </a:lnTo>
                <a:lnTo>
                  <a:pt x="9275" y="17733"/>
                </a:lnTo>
                <a:cubicBezTo>
                  <a:pt x="9311" y="18151"/>
                  <a:pt x="8901" y="18556"/>
                  <a:pt x="8121" y="18886"/>
                </a:cubicBezTo>
                <a:cubicBezTo>
                  <a:pt x="7323" y="19224"/>
                  <a:pt x="6184" y="19460"/>
                  <a:pt x="4913" y="19546"/>
                </a:cubicBezTo>
                <a:lnTo>
                  <a:pt x="3002" y="19588"/>
                </a:lnTo>
                <a:cubicBezTo>
                  <a:pt x="1242" y="19605"/>
                  <a:pt x="-131" y="20103"/>
                  <a:pt x="10" y="20682"/>
                </a:cubicBezTo>
                <a:cubicBezTo>
                  <a:pt x="132" y="21185"/>
                  <a:pt x="1382" y="21580"/>
                  <a:pt x="2912" y="21597"/>
                </a:cubicBezTo>
                <a:lnTo>
                  <a:pt x="6210" y="21496"/>
                </a:lnTo>
                <a:cubicBezTo>
                  <a:pt x="9045" y="21409"/>
                  <a:pt x="11672" y="20951"/>
                  <a:pt x="13475" y="20224"/>
                </a:cubicBezTo>
                <a:cubicBezTo>
                  <a:pt x="15081" y="19576"/>
                  <a:pt x="15920" y="18759"/>
                  <a:pt x="15854" y="17923"/>
                </a:cubicBezTo>
                <a:lnTo>
                  <a:pt x="15854" y="5826"/>
                </a:lnTo>
                <a:lnTo>
                  <a:pt x="19928" y="5826"/>
                </a:lnTo>
                <a:cubicBezTo>
                  <a:pt x="20327" y="5834"/>
                  <a:pt x="20717" y="5779"/>
                  <a:pt x="20991" y="5683"/>
                </a:cubicBezTo>
                <a:cubicBezTo>
                  <a:pt x="21371" y="5550"/>
                  <a:pt x="21469" y="5357"/>
                  <a:pt x="21244" y="5190"/>
                </a:cubicBezTo>
                <a:lnTo>
                  <a:pt x="13781" y="232"/>
                </a:lnTo>
                <a:cubicBezTo>
                  <a:pt x="13530" y="88"/>
                  <a:pt x="13059" y="-3"/>
                  <a:pt x="12555" y="0"/>
                </a:cubicBezTo>
                <a:close/>
              </a:path>
            </a:pathLst>
          </a:cu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888" name="Rounded Rectangle"/>
          <p:cNvSpPr/>
          <p:nvPr/>
        </p:nvSpPr>
        <p:spPr>
          <a:xfrm>
            <a:off x="1756231" y="881063"/>
            <a:ext cx="1017351" cy="366422"/>
          </a:xfrm>
          <a:prstGeom prst="roundRect">
            <a:avLst>
              <a:gd name="adj" fmla="val 14192"/>
            </a:avLst>
          </a:prstGeom>
          <a:solidFill>
            <a:schemeClr val="accent2"/>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89" name="Rounded Rectangle"/>
          <p:cNvSpPr/>
          <p:nvPr/>
        </p:nvSpPr>
        <p:spPr>
          <a:xfrm>
            <a:off x="3294293" y="881063"/>
            <a:ext cx="1017351" cy="366422"/>
          </a:xfrm>
          <a:prstGeom prst="roundRect">
            <a:avLst>
              <a:gd name="adj" fmla="val 14192"/>
            </a:avLst>
          </a:prstGeom>
          <a:solidFill>
            <a:schemeClr val="accent3"/>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90" name="Rounded Rectangle"/>
          <p:cNvSpPr/>
          <p:nvPr/>
        </p:nvSpPr>
        <p:spPr>
          <a:xfrm>
            <a:off x="4832355" y="881063"/>
            <a:ext cx="1017351" cy="366422"/>
          </a:xfrm>
          <a:prstGeom prst="roundRect">
            <a:avLst>
              <a:gd name="adj" fmla="val 14192"/>
            </a:avLst>
          </a:prstGeom>
          <a:solidFill>
            <a:srgbClr val="535353"/>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91" name="Rounded Rectangle"/>
          <p:cNvSpPr/>
          <p:nvPr/>
        </p:nvSpPr>
        <p:spPr>
          <a:xfrm>
            <a:off x="6370418" y="881063"/>
            <a:ext cx="1017351" cy="366422"/>
          </a:xfrm>
          <a:prstGeom prst="roundRect">
            <a:avLst>
              <a:gd name="adj" fmla="val 14192"/>
            </a:avLst>
          </a:prstGeom>
          <a:solidFill>
            <a:schemeClr val="accent1"/>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92" name="Rounded Rectangle"/>
          <p:cNvSpPr/>
          <p:nvPr/>
        </p:nvSpPr>
        <p:spPr>
          <a:xfrm>
            <a:off x="618841" y="1556224"/>
            <a:ext cx="1017351" cy="366422"/>
          </a:xfrm>
          <a:prstGeom prst="roundRect">
            <a:avLst>
              <a:gd name="adj" fmla="val 14192"/>
            </a:avLst>
          </a:prstGeom>
          <a:solidFill>
            <a:schemeClr val="accent1"/>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93" name="Rounded Rectangle"/>
          <p:cNvSpPr/>
          <p:nvPr/>
        </p:nvSpPr>
        <p:spPr>
          <a:xfrm>
            <a:off x="1756231" y="3895725"/>
            <a:ext cx="1017351" cy="366422"/>
          </a:xfrm>
          <a:prstGeom prst="roundRect">
            <a:avLst>
              <a:gd name="adj" fmla="val 14192"/>
            </a:avLst>
          </a:prstGeom>
          <a:solidFill>
            <a:srgbClr val="535353"/>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94" name="Rounded Rectangle"/>
          <p:cNvSpPr/>
          <p:nvPr/>
        </p:nvSpPr>
        <p:spPr>
          <a:xfrm>
            <a:off x="3294293" y="3895725"/>
            <a:ext cx="1017351" cy="366422"/>
          </a:xfrm>
          <a:prstGeom prst="roundRect">
            <a:avLst>
              <a:gd name="adj" fmla="val 14192"/>
            </a:avLst>
          </a:prstGeom>
          <a:solidFill>
            <a:schemeClr val="accent3"/>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95" name="Rounded Rectangle"/>
          <p:cNvSpPr/>
          <p:nvPr/>
        </p:nvSpPr>
        <p:spPr>
          <a:xfrm>
            <a:off x="4832355" y="3895725"/>
            <a:ext cx="1017351" cy="366422"/>
          </a:xfrm>
          <a:prstGeom prst="roundRect">
            <a:avLst>
              <a:gd name="adj" fmla="val 14192"/>
            </a:avLst>
          </a:prstGeom>
          <a:solidFill>
            <a:schemeClr val="accent2"/>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96" name="Rounded Rectangle"/>
          <p:cNvSpPr/>
          <p:nvPr/>
        </p:nvSpPr>
        <p:spPr>
          <a:xfrm>
            <a:off x="6370418" y="3895725"/>
            <a:ext cx="1017351" cy="366422"/>
          </a:xfrm>
          <a:prstGeom prst="roundRect">
            <a:avLst>
              <a:gd name="adj" fmla="val 14192"/>
            </a:avLst>
          </a:prstGeom>
          <a:solidFill>
            <a:schemeClr val="accent1"/>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97" name="Rounded Rectangle"/>
          <p:cNvSpPr/>
          <p:nvPr/>
        </p:nvSpPr>
        <p:spPr>
          <a:xfrm>
            <a:off x="625578" y="3225966"/>
            <a:ext cx="1017351" cy="366422"/>
          </a:xfrm>
          <a:prstGeom prst="roundRect">
            <a:avLst>
              <a:gd name="adj" fmla="val 14192"/>
            </a:avLst>
          </a:prstGeom>
          <a:solidFill>
            <a:schemeClr val="accent1"/>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898" name="Shape"/>
          <p:cNvSpPr/>
          <p:nvPr/>
        </p:nvSpPr>
        <p:spPr>
          <a:xfrm>
            <a:off x="1053847" y="2647055"/>
            <a:ext cx="145654" cy="520134"/>
          </a:xfrm>
          <a:custGeom>
            <a:avLst/>
            <a:gdLst/>
            <a:ahLst/>
            <a:cxnLst>
              <a:cxn ang="0">
                <a:pos x="wd2" y="hd2"/>
              </a:cxn>
              <a:cxn ang="5400000">
                <a:pos x="wd2" y="hd2"/>
              </a:cxn>
              <a:cxn ang="10800000">
                <a:pos x="wd2" y="hd2"/>
              </a:cxn>
              <a:cxn ang="16200000">
                <a:pos x="wd2" y="hd2"/>
              </a:cxn>
            </a:cxnLst>
            <a:rect l="0" t="0" r="r" b="b"/>
            <a:pathLst>
              <a:path w="21465" h="21497" extrusionOk="0">
                <a:moveTo>
                  <a:pt x="10769" y="0"/>
                </a:moveTo>
                <a:cubicBezTo>
                  <a:pt x="10221" y="3"/>
                  <a:pt x="9713" y="81"/>
                  <a:pt x="9409" y="209"/>
                </a:cubicBezTo>
                <a:lnTo>
                  <a:pt x="220" y="5315"/>
                </a:lnTo>
                <a:cubicBezTo>
                  <a:pt x="79" y="5384"/>
                  <a:pt x="8" y="5459"/>
                  <a:pt x="0" y="5536"/>
                </a:cubicBezTo>
                <a:cubicBezTo>
                  <a:pt x="-7" y="5613"/>
                  <a:pt x="49" y="5693"/>
                  <a:pt x="176" y="5764"/>
                </a:cubicBezTo>
                <a:cubicBezTo>
                  <a:pt x="447" y="5915"/>
                  <a:pt x="997" y="6017"/>
                  <a:pt x="1601" y="6028"/>
                </a:cubicBezTo>
                <a:lnTo>
                  <a:pt x="7107" y="6028"/>
                </a:lnTo>
                <a:lnTo>
                  <a:pt x="7107" y="15451"/>
                </a:lnTo>
                <a:cubicBezTo>
                  <a:pt x="7107" y="15895"/>
                  <a:pt x="7107" y="16160"/>
                  <a:pt x="7326" y="16337"/>
                </a:cubicBezTo>
                <a:cubicBezTo>
                  <a:pt x="7693" y="16620"/>
                  <a:pt x="8488" y="16843"/>
                  <a:pt x="9497" y="16946"/>
                </a:cubicBezTo>
                <a:cubicBezTo>
                  <a:pt x="9895" y="16987"/>
                  <a:pt x="10302" y="17008"/>
                  <a:pt x="10725" y="17008"/>
                </a:cubicBezTo>
                <a:cubicBezTo>
                  <a:pt x="11149" y="17008"/>
                  <a:pt x="11577" y="16987"/>
                  <a:pt x="11976" y="16946"/>
                </a:cubicBezTo>
                <a:cubicBezTo>
                  <a:pt x="12985" y="16843"/>
                  <a:pt x="13780" y="16620"/>
                  <a:pt x="14147" y="16337"/>
                </a:cubicBezTo>
                <a:cubicBezTo>
                  <a:pt x="14366" y="16160"/>
                  <a:pt x="14366" y="15895"/>
                  <a:pt x="14366" y="15451"/>
                </a:cubicBezTo>
                <a:lnTo>
                  <a:pt x="14366" y="6028"/>
                </a:lnTo>
                <a:lnTo>
                  <a:pt x="19718" y="6028"/>
                </a:lnTo>
                <a:cubicBezTo>
                  <a:pt x="20204" y="6036"/>
                  <a:pt x="20678" y="5980"/>
                  <a:pt x="21012" y="5880"/>
                </a:cubicBezTo>
                <a:cubicBezTo>
                  <a:pt x="21474" y="5742"/>
                  <a:pt x="21593" y="5543"/>
                  <a:pt x="21319" y="5370"/>
                </a:cubicBezTo>
                <a:lnTo>
                  <a:pt x="12261" y="240"/>
                </a:lnTo>
                <a:cubicBezTo>
                  <a:pt x="11955" y="91"/>
                  <a:pt x="11382" y="-3"/>
                  <a:pt x="10769" y="0"/>
                </a:cubicBezTo>
                <a:close/>
                <a:moveTo>
                  <a:pt x="10616" y="19449"/>
                </a:moveTo>
                <a:cubicBezTo>
                  <a:pt x="9680" y="19449"/>
                  <a:pt x="8742" y="19544"/>
                  <a:pt x="8028" y="19745"/>
                </a:cubicBezTo>
                <a:cubicBezTo>
                  <a:pt x="6599" y="20145"/>
                  <a:pt x="6599" y="20796"/>
                  <a:pt x="8028" y="21196"/>
                </a:cubicBezTo>
                <a:cubicBezTo>
                  <a:pt x="9456" y="21597"/>
                  <a:pt x="11775" y="21597"/>
                  <a:pt x="13204" y="21196"/>
                </a:cubicBezTo>
                <a:cubicBezTo>
                  <a:pt x="14632" y="20796"/>
                  <a:pt x="14632" y="20145"/>
                  <a:pt x="13204" y="19745"/>
                </a:cubicBezTo>
                <a:cubicBezTo>
                  <a:pt x="12490" y="19544"/>
                  <a:pt x="11552" y="19449"/>
                  <a:pt x="10616" y="19449"/>
                </a:cubicBezTo>
                <a:close/>
              </a:path>
            </a:pathLst>
          </a:cu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899" name="Shape"/>
          <p:cNvSpPr/>
          <p:nvPr/>
        </p:nvSpPr>
        <p:spPr>
          <a:xfrm>
            <a:off x="1053826" y="3652985"/>
            <a:ext cx="644118" cy="450951"/>
          </a:xfrm>
          <a:custGeom>
            <a:avLst/>
            <a:gdLst/>
            <a:ahLst/>
            <a:cxnLst>
              <a:cxn ang="0">
                <a:pos x="wd2" y="hd2"/>
              </a:cxn>
              <a:cxn ang="5400000">
                <a:pos x="wd2" y="hd2"/>
              </a:cxn>
              <a:cxn ang="10800000">
                <a:pos x="wd2" y="hd2"/>
              </a:cxn>
              <a:cxn ang="16200000">
                <a:pos x="wd2" y="hd2"/>
              </a:cxn>
            </a:cxnLst>
            <a:rect l="0" t="0" r="r" b="b"/>
            <a:pathLst>
              <a:path w="21503" h="21567" extrusionOk="0">
                <a:moveTo>
                  <a:pt x="2435" y="0"/>
                </a:moveTo>
                <a:cubicBezTo>
                  <a:pt x="2311" y="3"/>
                  <a:pt x="2196" y="93"/>
                  <a:pt x="2127" y="242"/>
                </a:cubicBezTo>
                <a:lnTo>
                  <a:pt x="50" y="6149"/>
                </a:lnTo>
                <a:cubicBezTo>
                  <a:pt x="-13" y="6309"/>
                  <a:pt x="-17" y="6505"/>
                  <a:pt x="41" y="6669"/>
                </a:cubicBezTo>
                <a:cubicBezTo>
                  <a:pt x="102" y="6845"/>
                  <a:pt x="227" y="6963"/>
                  <a:pt x="363" y="6975"/>
                </a:cubicBezTo>
                <a:lnTo>
                  <a:pt x="1536" y="6975"/>
                </a:lnTo>
                <a:lnTo>
                  <a:pt x="1536" y="17310"/>
                </a:lnTo>
                <a:cubicBezTo>
                  <a:pt x="1547" y="18322"/>
                  <a:pt x="1810" y="19292"/>
                  <a:pt x="2271" y="20058"/>
                </a:cubicBezTo>
                <a:cubicBezTo>
                  <a:pt x="2828" y="20982"/>
                  <a:pt x="3631" y="21532"/>
                  <a:pt x="4482" y="21567"/>
                </a:cubicBezTo>
                <a:lnTo>
                  <a:pt x="20610" y="21560"/>
                </a:lnTo>
                <a:cubicBezTo>
                  <a:pt x="21035" y="21596"/>
                  <a:pt x="21414" y="21171"/>
                  <a:pt x="21489" y="20570"/>
                </a:cubicBezTo>
                <a:cubicBezTo>
                  <a:pt x="21583" y="19818"/>
                  <a:pt x="21183" y="19124"/>
                  <a:pt x="20650" y="19104"/>
                </a:cubicBezTo>
                <a:lnTo>
                  <a:pt x="5302" y="19068"/>
                </a:lnTo>
                <a:cubicBezTo>
                  <a:pt x="4729" y="19120"/>
                  <a:pt x="4175" y="18790"/>
                  <a:pt x="3797" y="18171"/>
                </a:cubicBezTo>
                <a:cubicBezTo>
                  <a:pt x="3437" y="17582"/>
                  <a:pt x="3280" y="16788"/>
                  <a:pt x="3364" y="16015"/>
                </a:cubicBezTo>
                <a:lnTo>
                  <a:pt x="3364" y="6975"/>
                </a:lnTo>
                <a:lnTo>
                  <a:pt x="4467" y="6975"/>
                </a:lnTo>
                <a:cubicBezTo>
                  <a:pt x="4577" y="6985"/>
                  <a:pt x="4685" y="6919"/>
                  <a:pt x="4761" y="6804"/>
                </a:cubicBezTo>
                <a:cubicBezTo>
                  <a:pt x="4865" y="6645"/>
                  <a:pt x="4892" y="6414"/>
                  <a:pt x="4830" y="6214"/>
                </a:cubicBezTo>
                <a:lnTo>
                  <a:pt x="2773" y="277"/>
                </a:lnTo>
                <a:cubicBezTo>
                  <a:pt x="2704" y="105"/>
                  <a:pt x="2574" y="-4"/>
                  <a:pt x="2435" y="0"/>
                </a:cubicBezTo>
                <a:close/>
              </a:path>
            </a:pathLst>
          </a:cu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900" name="Shape"/>
          <p:cNvSpPr/>
          <p:nvPr/>
        </p:nvSpPr>
        <p:spPr>
          <a:xfrm rot="16200000">
            <a:off x="7492727" y="3595834"/>
            <a:ext cx="501240" cy="603351"/>
          </a:xfrm>
          <a:custGeom>
            <a:avLst/>
            <a:gdLst/>
            <a:ahLst/>
            <a:cxnLst>
              <a:cxn ang="0">
                <a:pos x="wd2" y="hd2"/>
              </a:cxn>
              <a:cxn ang="5400000">
                <a:pos x="wd2" y="hd2"/>
              </a:cxn>
              <a:cxn ang="10800000">
                <a:pos x="wd2" y="hd2"/>
              </a:cxn>
              <a:cxn ang="16200000">
                <a:pos x="wd2" y="hd2"/>
              </a:cxn>
            </a:cxnLst>
            <a:rect l="0" t="0" r="r" b="b"/>
            <a:pathLst>
              <a:path w="21476" h="21574" extrusionOk="0">
                <a:moveTo>
                  <a:pt x="3125" y="1"/>
                </a:moveTo>
                <a:cubicBezTo>
                  <a:pt x="2966" y="3"/>
                  <a:pt x="2818" y="70"/>
                  <a:pt x="2730" y="181"/>
                </a:cubicBezTo>
                <a:lnTo>
                  <a:pt x="64" y="4598"/>
                </a:lnTo>
                <a:cubicBezTo>
                  <a:pt x="-17" y="4718"/>
                  <a:pt x="-22" y="4864"/>
                  <a:pt x="52" y="4987"/>
                </a:cubicBezTo>
                <a:cubicBezTo>
                  <a:pt x="131" y="5119"/>
                  <a:pt x="289" y="5207"/>
                  <a:pt x="466" y="5216"/>
                </a:cubicBezTo>
                <a:lnTo>
                  <a:pt x="1971" y="5216"/>
                </a:lnTo>
                <a:lnTo>
                  <a:pt x="1971" y="18392"/>
                </a:lnTo>
                <a:cubicBezTo>
                  <a:pt x="1985" y="19148"/>
                  <a:pt x="2322" y="19874"/>
                  <a:pt x="2915" y="20446"/>
                </a:cubicBezTo>
                <a:cubicBezTo>
                  <a:pt x="3630" y="21137"/>
                  <a:pt x="4659" y="21549"/>
                  <a:pt x="5752" y="21574"/>
                </a:cubicBezTo>
                <a:lnTo>
                  <a:pt x="20329" y="21569"/>
                </a:lnTo>
                <a:cubicBezTo>
                  <a:pt x="20876" y="21598"/>
                  <a:pt x="21362" y="21280"/>
                  <a:pt x="21458" y="20829"/>
                </a:cubicBezTo>
                <a:cubicBezTo>
                  <a:pt x="21578" y="20265"/>
                  <a:pt x="21064" y="19748"/>
                  <a:pt x="20380" y="19733"/>
                </a:cubicBezTo>
                <a:lnTo>
                  <a:pt x="6804" y="19707"/>
                </a:lnTo>
                <a:cubicBezTo>
                  <a:pt x="6071" y="19745"/>
                  <a:pt x="5357" y="19498"/>
                  <a:pt x="4872" y="19036"/>
                </a:cubicBezTo>
                <a:cubicBezTo>
                  <a:pt x="4409" y="18594"/>
                  <a:pt x="4209" y="18002"/>
                  <a:pt x="4318" y="17424"/>
                </a:cubicBezTo>
                <a:lnTo>
                  <a:pt x="4318" y="5216"/>
                </a:lnTo>
                <a:lnTo>
                  <a:pt x="5733" y="5216"/>
                </a:lnTo>
                <a:cubicBezTo>
                  <a:pt x="5875" y="5222"/>
                  <a:pt x="6013" y="5175"/>
                  <a:pt x="6109" y="5088"/>
                </a:cubicBezTo>
                <a:cubicBezTo>
                  <a:pt x="6242" y="4969"/>
                  <a:pt x="6277" y="4795"/>
                  <a:pt x="6199" y="4646"/>
                </a:cubicBezTo>
                <a:lnTo>
                  <a:pt x="3559" y="208"/>
                </a:lnTo>
                <a:cubicBezTo>
                  <a:pt x="3471" y="78"/>
                  <a:pt x="3304" y="-2"/>
                  <a:pt x="3125" y="1"/>
                </a:cubicBezTo>
                <a:close/>
              </a:path>
            </a:pathLst>
          </a:cu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901" name="Shape"/>
          <p:cNvSpPr/>
          <p:nvPr/>
        </p:nvSpPr>
        <p:spPr>
          <a:xfrm rot="16200000">
            <a:off x="4501891" y="3870178"/>
            <a:ext cx="145654" cy="411512"/>
          </a:xfrm>
          <a:custGeom>
            <a:avLst/>
            <a:gdLst/>
            <a:ahLst/>
            <a:cxnLst>
              <a:cxn ang="0">
                <a:pos x="wd2" y="hd2"/>
              </a:cxn>
              <a:cxn ang="5400000">
                <a:pos x="wd2" y="hd2"/>
              </a:cxn>
              <a:cxn ang="10800000">
                <a:pos x="wd2" y="hd2"/>
              </a:cxn>
              <a:cxn ang="16200000">
                <a:pos x="wd2" y="hd2"/>
              </a:cxn>
            </a:cxnLst>
            <a:rect l="0" t="0" r="r" b="b"/>
            <a:pathLst>
              <a:path w="21465" h="21596" extrusionOk="0">
                <a:moveTo>
                  <a:pt x="10769" y="0"/>
                </a:moveTo>
                <a:cubicBezTo>
                  <a:pt x="10221" y="4"/>
                  <a:pt x="9713" y="103"/>
                  <a:pt x="9409" y="266"/>
                </a:cubicBezTo>
                <a:lnTo>
                  <a:pt x="220" y="6748"/>
                </a:lnTo>
                <a:cubicBezTo>
                  <a:pt x="79" y="6836"/>
                  <a:pt x="8" y="6932"/>
                  <a:pt x="0" y="7029"/>
                </a:cubicBezTo>
                <a:cubicBezTo>
                  <a:pt x="-7" y="7127"/>
                  <a:pt x="49" y="7228"/>
                  <a:pt x="176" y="7318"/>
                </a:cubicBezTo>
                <a:cubicBezTo>
                  <a:pt x="447" y="7511"/>
                  <a:pt x="997" y="7641"/>
                  <a:pt x="1601" y="7654"/>
                </a:cubicBezTo>
                <a:lnTo>
                  <a:pt x="7107" y="7654"/>
                </a:lnTo>
                <a:lnTo>
                  <a:pt x="7107" y="19620"/>
                </a:lnTo>
                <a:cubicBezTo>
                  <a:pt x="7107" y="20183"/>
                  <a:pt x="7107" y="20519"/>
                  <a:pt x="7326" y="20745"/>
                </a:cubicBezTo>
                <a:cubicBezTo>
                  <a:pt x="7693" y="21104"/>
                  <a:pt x="8488" y="21387"/>
                  <a:pt x="9497" y="21518"/>
                </a:cubicBezTo>
                <a:cubicBezTo>
                  <a:pt x="9895" y="21570"/>
                  <a:pt x="10302" y="21596"/>
                  <a:pt x="10725" y="21596"/>
                </a:cubicBezTo>
                <a:cubicBezTo>
                  <a:pt x="11149" y="21596"/>
                  <a:pt x="11577" y="21570"/>
                  <a:pt x="11976" y="21518"/>
                </a:cubicBezTo>
                <a:cubicBezTo>
                  <a:pt x="12985" y="21387"/>
                  <a:pt x="13780" y="21104"/>
                  <a:pt x="14147" y="20745"/>
                </a:cubicBezTo>
                <a:cubicBezTo>
                  <a:pt x="14366" y="20519"/>
                  <a:pt x="14366" y="20183"/>
                  <a:pt x="14366" y="19620"/>
                </a:cubicBezTo>
                <a:lnTo>
                  <a:pt x="14366" y="7654"/>
                </a:lnTo>
                <a:lnTo>
                  <a:pt x="19718" y="7654"/>
                </a:lnTo>
                <a:cubicBezTo>
                  <a:pt x="20204" y="7665"/>
                  <a:pt x="20678" y="7593"/>
                  <a:pt x="21012" y="7467"/>
                </a:cubicBezTo>
                <a:cubicBezTo>
                  <a:pt x="21474" y="7292"/>
                  <a:pt x="21593" y="7038"/>
                  <a:pt x="21319" y="6819"/>
                </a:cubicBezTo>
                <a:lnTo>
                  <a:pt x="12261" y="305"/>
                </a:lnTo>
                <a:cubicBezTo>
                  <a:pt x="11955" y="115"/>
                  <a:pt x="11382" y="-4"/>
                  <a:pt x="10769" y="0"/>
                </a:cubicBezTo>
                <a:close/>
              </a:path>
            </a:pathLst>
          </a:cu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902" name="Shape"/>
          <p:cNvSpPr/>
          <p:nvPr/>
        </p:nvSpPr>
        <p:spPr>
          <a:xfrm rot="16200000">
            <a:off x="6040179" y="3874084"/>
            <a:ext cx="145654" cy="411512"/>
          </a:xfrm>
          <a:custGeom>
            <a:avLst/>
            <a:gdLst/>
            <a:ahLst/>
            <a:cxnLst>
              <a:cxn ang="0">
                <a:pos x="wd2" y="hd2"/>
              </a:cxn>
              <a:cxn ang="5400000">
                <a:pos x="wd2" y="hd2"/>
              </a:cxn>
              <a:cxn ang="10800000">
                <a:pos x="wd2" y="hd2"/>
              </a:cxn>
              <a:cxn ang="16200000">
                <a:pos x="wd2" y="hd2"/>
              </a:cxn>
            </a:cxnLst>
            <a:rect l="0" t="0" r="r" b="b"/>
            <a:pathLst>
              <a:path w="21465" h="21596" extrusionOk="0">
                <a:moveTo>
                  <a:pt x="10769" y="0"/>
                </a:moveTo>
                <a:cubicBezTo>
                  <a:pt x="10221" y="4"/>
                  <a:pt x="9713" y="103"/>
                  <a:pt x="9409" y="266"/>
                </a:cubicBezTo>
                <a:lnTo>
                  <a:pt x="220" y="6748"/>
                </a:lnTo>
                <a:cubicBezTo>
                  <a:pt x="79" y="6836"/>
                  <a:pt x="8" y="6932"/>
                  <a:pt x="0" y="7029"/>
                </a:cubicBezTo>
                <a:cubicBezTo>
                  <a:pt x="-7" y="7127"/>
                  <a:pt x="49" y="7228"/>
                  <a:pt x="176" y="7318"/>
                </a:cubicBezTo>
                <a:cubicBezTo>
                  <a:pt x="447" y="7511"/>
                  <a:pt x="997" y="7641"/>
                  <a:pt x="1601" y="7654"/>
                </a:cubicBezTo>
                <a:lnTo>
                  <a:pt x="7107" y="7654"/>
                </a:lnTo>
                <a:lnTo>
                  <a:pt x="7107" y="19620"/>
                </a:lnTo>
                <a:cubicBezTo>
                  <a:pt x="7107" y="20183"/>
                  <a:pt x="7107" y="20519"/>
                  <a:pt x="7326" y="20745"/>
                </a:cubicBezTo>
                <a:cubicBezTo>
                  <a:pt x="7693" y="21104"/>
                  <a:pt x="8488" y="21387"/>
                  <a:pt x="9497" y="21518"/>
                </a:cubicBezTo>
                <a:cubicBezTo>
                  <a:pt x="9895" y="21570"/>
                  <a:pt x="10302" y="21596"/>
                  <a:pt x="10725" y="21596"/>
                </a:cubicBezTo>
                <a:cubicBezTo>
                  <a:pt x="11149" y="21596"/>
                  <a:pt x="11577" y="21570"/>
                  <a:pt x="11976" y="21518"/>
                </a:cubicBezTo>
                <a:cubicBezTo>
                  <a:pt x="12985" y="21387"/>
                  <a:pt x="13780" y="21104"/>
                  <a:pt x="14147" y="20745"/>
                </a:cubicBezTo>
                <a:cubicBezTo>
                  <a:pt x="14366" y="20519"/>
                  <a:pt x="14366" y="20183"/>
                  <a:pt x="14366" y="19620"/>
                </a:cubicBezTo>
                <a:lnTo>
                  <a:pt x="14366" y="7654"/>
                </a:lnTo>
                <a:lnTo>
                  <a:pt x="19718" y="7654"/>
                </a:lnTo>
                <a:cubicBezTo>
                  <a:pt x="20204" y="7665"/>
                  <a:pt x="20678" y="7593"/>
                  <a:pt x="21012" y="7467"/>
                </a:cubicBezTo>
                <a:cubicBezTo>
                  <a:pt x="21474" y="7292"/>
                  <a:pt x="21593" y="7038"/>
                  <a:pt x="21319" y="6819"/>
                </a:cubicBezTo>
                <a:lnTo>
                  <a:pt x="12261" y="305"/>
                </a:lnTo>
                <a:cubicBezTo>
                  <a:pt x="11955" y="115"/>
                  <a:pt x="11382" y="-4"/>
                  <a:pt x="10769" y="0"/>
                </a:cubicBezTo>
                <a:close/>
              </a:path>
            </a:pathLst>
          </a:cu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903" name="Shape"/>
          <p:cNvSpPr/>
          <p:nvPr/>
        </p:nvSpPr>
        <p:spPr>
          <a:xfrm rot="16200000">
            <a:off x="2954107" y="3874084"/>
            <a:ext cx="145654" cy="411512"/>
          </a:xfrm>
          <a:custGeom>
            <a:avLst/>
            <a:gdLst/>
            <a:ahLst/>
            <a:cxnLst>
              <a:cxn ang="0">
                <a:pos x="wd2" y="hd2"/>
              </a:cxn>
              <a:cxn ang="5400000">
                <a:pos x="wd2" y="hd2"/>
              </a:cxn>
              <a:cxn ang="10800000">
                <a:pos x="wd2" y="hd2"/>
              </a:cxn>
              <a:cxn ang="16200000">
                <a:pos x="wd2" y="hd2"/>
              </a:cxn>
            </a:cxnLst>
            <a:rect l="0" t="0" r="r" b="b"/>
            <a:pathLst>
              <a:path w="21465" h="21596" extrusionOk="0">
                <a:moveTo>
                  <a:pt x="10769" y="0"/>
                </a:moveTo>
                <a:cubicBezTo>
                  <a:pt x="10221" y="4"/>
                  <a:pt x="9713" y="103"/>
                  <a:pt x="9409" y="266"/>
                </a:cubicBezTo>
                <a:lnTo>
                  <a:pt x="220" y="6748"/>
                </a:lnTo>
                <a:cubicBezTo>
                  <a:pt x="79" y="6836"/>
                  <a:pt x="8" y="6932"/>
                  <a:pt x="0" y="7029"/>
                </a:cubicBezTo>
                <a:cubicBezTo>
                  <a:pt x="-7" y="7127"/>
                  <a:pt x="49" y="7228"/>
                  <a:pt x="176" y="7318"/>
                </a:cubicBezTo>
                <a:cubicBezTo>
                  <a:pt x="447" y="7511"/>
                  <a:pt x="997" y="7641"/>
                  <a:pt x="1601" y="7654"/>
                </a:cubicBezTo>
                <a:lnTo>
                  <a:pt x="7107" y="7654"/>
                </a:lnTo>
                <a:lnTo>
                  <a:pt x="7107" y="19620"/>
                </a:lnTo>
                <a:cubicBezTo>
                  <a:pt x="7107" y="20183"/>
                  <a:pt x="7107" y="20519"/>
                  <a:pt x="7326" y="20745"/>
                </a:cubicBezTo>
                <a:cubicBezTo>
                  <a:pt x="7693" y="21104"/>
                  <a:pt x="8488" y="21387"/>
                  <a:pt x="9497" y="21518"/>
                </a:cubicBezTo>
                <a:cubicBezTo>
                  <a:pt x="9895" y="21570"/>
                  <a:pt x="10302" y="21596"/>
                  <a:pt x="10725" y="21596"/>
                </a:cubicBezTo>
                <a:cubicBezTo>
                  <a:pt x="11149" y="21596"/>
                  <a:pt x="11577" y="21570"/>
                  <a:pt x="11976" y="21518"/>
                </a:cubicBezTo>
                <a:cubicBezTo>
                  <a:pt x="12985" y="21387"/>
                  <a:pt x="13780" y="21104"/>
                  <a:pt x="14147" y="20745"/>
                </a:cubicBezTo>
                <a:cubicBezTo>
                  <a:pt x="14366" y="20519"/>
                  <a:pt x="14366" y="20183"/>
                  <a:pt x="14366" y="19620"/>
                </a:cubicBezTo>
                <a:lnTo>
                  <a:pt x="14366" y="7654"/>
                </a:lnTo>
                <a:lnTo>
                  <a:pt x="19718" y="7654"/>
                </a:lnTo>
                <a:cubicBezTo>
                  <a:pt x="20204" y="7665"/>
                  <a:pt x="20678" y="7593"/>
                  <a:pt x="21012" y="7467"/>
                </a:cubicBezTo>
                <a:cubicBezTo>
                  <a:pt x="21474" y="7292"/>
                  <a:pt x="21593" y="7038"/>
                  <a:pt x="21319" y="6819"/>
                </a:cubicBezTo>
                <a:lnTo>
                  <a:pt x="12261" y="305"/>
                </a:lnTo>
                <a:cubicBezTo>
                  <a:pt x="11955" y="115"/>
                  <a:pt x="11382" y="-4"/>
                  <a:pt x="10769" y="0"/>
                </a:cubicBezTo>
                <a:close/>
              </a:path>
            </a:pathLst>
          </a:cu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904" name="Shape"/>
          <p:cNvSpPr/>
          <p:nvPr/>
        </p:nvSpPr>
        <p:spPr>
          <a:xfrm rot="10800000">
            <a:off x="7440339" y="1038371"/>
            <a:ext cx="648878" cy="465239"/>
          </a:xfrm>
          <a:custGeom>
            <a:avLst/>
            <a:gdLst/>
            <a:ahLst/>
            <a:cxnLst>
              <a:cxn ang="0">
                <a:pos x="wd2" y="hd2"/>
              </a:cxn>
              <a:cxn ang="5400000">
                <a:pos x="wd2" y="hd2"/>
              </a:cxn>
              <a:cxn ang="10800000">
                <a:pos x="wd2" y="hd2"/>
              </a:cxn>
              <a:cxn ang="16200000">
                <a:pos x="wd2" y="hd2"/>
              </a:cxn>
            </a:cxnLst>
            <a:rect l="0" t="0" r="r" b="b"/>
            <a:pathLst>
              <a:path w="21504" h="21566" extrusionOk="0">
                <a:moveTo>
                  <a:pt x="2417" y="0"/>
                </a:moveTo>
                <a:cubicBezTo>
                  <a:pt x="2294" y="3"/>
                  <a:pt x="2180" y="91"/>
                  <a:pt x="2111" y="235"/>
                </a:cubicBezTo>
                <a:lnTo>
                  <a:pt x="50" y="5961"/>
                </a:lnTo>
                <a:cubicBezTo>
                  <a:pt x="-13" y="6116"/>
                  <a:pt x="-17" y="6305"/>
                  <a:pt x="40" y="6465"/>
                </a:cubicBezTo>
                <a:cubicBezTo>
                  <a:pt x="101" y="6636"/>
                  <a:pt x="224" y="6750"/>
                  <a:pt x="361" y="6761"/>
                </a:cubicBezTo>
                <a:lnTo>
                  <a:pt x="1525" y="6761"/>
                </a:lnTo>
                <a:lnTo>
                  <a:pt x="1525" y="17441"/>
                </a:lnTo>
                <a:cubicBezTo>
                  <a:pt x="1535" y="18421"/>
                  <a:pt x="1796" y="19363"/>
                  <a:pt x="2255" y="20104"/>
                </a:cubicBezTo>
                <a:cubicBezTo>
                  <a:pt x="2808" y="20999"/>
                  <a:pt x="3604" y="21533"/>
                  <a:pt x="4449" y="21566"/>
                </a:cubicBezTo>
                <a:lnTo>
                  <a:pt x="20617" y="21559"/>
                </a:lnTo>
                <a:cubicBezTo>
                  <a:pt x="21040" y="21597"/>
                  <a:pt x="21416" y="21184"/>
                  <a:pt x="21490" y="20601"/>
                </a:cubicBezTo>
                <a:cubicBezTo>
                  <a:pt x="21583" y="19869"/>
                  <a:pt x="21186" y="19199"/>
                  <a:pt x="20656" y="19179"/>
                </a:cubicBezTo>
                <a:lnTo>
                  <a:pt x="5263" y="19145"/>
                </a:lnTo>
                <a:cubicBezTo>
                  <a:pt x="4696" y="19195"/>
                  <a:pt x="4143" y="18874"/>
                  <a:pt x="3769" y="18276"/>
                </a:cubicBezTo>
                <a:cubicBezTo>
                  <a:pt x="3410" y="17703"/>
                  <a:pt x="3255" y="16935"/>
                  <a:pt x="3340" y="16185"/>
                </a:cubicBezTo>
                <a:lnTo>
                  <a:pt x="3340" y="6761"/>
                </a:lnTo>
                <a:lnTo>
                  <a:pt x="4435" y="6761"/>
                </a:lnTo>
                <a:cubicBezTo>
                  <a:pt x="4544" y="6769"/>
                  <a:pt x="4651" y="6709"/>
                  <a:pt x="4726" y="6596"/>
                </a:cubicBezTo>
                <a:cubicBezTo>
                  <a:pt x="4828" y="6441"/>
                  <a:pt x="4855" y="6216"/>
                  <a:pt x="4795" y="6023"/>
                </a:cubicBezTo>
                <a:lnTo>
                  <a:pt x="2753" y="269"/>
                </a:lnTo>
                <a:cubicBezTo>
                  <a:pt x="2685" y="100"/>
                  <a:pt x="2556" y="-3"/>
                  <a:pt x="2417" y="0"/>
                </a:cubicBezTo>
                <a:close/>
              </a:path>
            </a:pathLst>
          </a:cu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905" name="Shape"/>
          <p:cNvSpPr/>
          <p:nvPr/>
        </p:nvSpPr>
        <p:spPr>
          <a:xfrm rot="5400000">
            <a:off x="2962074" y="859887"/>
            <a:ext cx="145654" cy="411512"/>
          </a:xfrm>
          <a:custGeom>
            <a:avLst/>
            <a:gdLst/>
            <a:ahLst/>
            <a:cxnLst>
              <a:cxn ang="0">
                <a:pos x="wd2" y="hd2"/>
              </a:cxn>
              <a:cxn ang="5400000">
                <a:pos x="wd2" y="hd2"/>
              </a:cxn>
              <a:cxn ang="10800000">
                <a:pos x="wd2" y="hd2"/>
              </a:cxn>
              <a:cxn ang="16200000">
                <a:pos x="wd2" y="hd2"/>
              </a:cxn>
            </a:cxnLst>
            <a:rect l="0" t="0" r="r" b="b"/>
            <a:pathLst>
              <a:path w="21465" h="21596" extrusionOk="0">
                <a:moveTo>
                  <a:pt x="10769" y="0"/>
                </a:moveTo>
                <a:cubicBezTo>
                  <a:pt x="10221" y="4"/>
                  <a:pt x="9713" y="103"/>
                  <a:pt x="9409" y="266"/>
                </a:cubicBezTo>
                <a:lnTo>
                  <a:pt x="220" y="6748"/>
                </a:lnTo>
                <a:cubicBezTo>
                  <a:pt x="79" y="6836"/>
                  <a:pt x="8" y="6932"/>
                  <a:pt x="0" y="7029"/>
                </a:cubicBezTo>
                <a:cubicBezTo>
                  <a:pt x="-7" y="7127"/>
                  <a:pt x="49" y="7228"/>
                  <a:pt x="176" y="7318"/>
                </a:cubicBezTo>
                <a:cubicBezTo>
                  <a:pt x="447" y="7511"/>
                  <a:pt x="997" y="7641"/>
                  <a:pt x="1601" y="7654"/>
                </a:cubicBezTo>
                <a:lnTo>
                  <a:pt x="7107" y="7654"/>
                </a:lnTo>
                <a:lnTo>
                  <a:pt x="7107" y="19620"/>
                </a:lnTo>
                <a:cubicBezTo>
                  <a:pt x="7107" y="20183"/>
                  <a:pt x="7107" y="20519"/>
                  <a:pt x="7326" y="20745"/>
                </a:cubicBezTo>
                <a:cubicBezTo>
                  <a:pt x="7693" y="21104"/>
                  <a:pt x="8488" y="21387"/>
                  <a:pt x="9497" y="21518"/>
                </a:cubicBezTo>
                <a:cubicBezTo>
                  <a:pt x="9895" y="21570"/>
                  <a:pt x="10302" y="21596"/>
                  <a:pt x="10725" y="21596"/>
                </a:cubicBezTo>
                <a:cubicBezTo>
                  <a:pt x="11149" y="21596"/>
                  <a:pt x="11577" y="21570"/>
                  <a:pt x="11976" y="21518"/>
                </a:cubicBezTo>
                <a:cubicBezTo>
                  <a:pt x="12985" y="21387"/>
                  <a:pt x="13780" y="21104"/>
                  <a:pt x="14147" y="20745"/>
                </a:cubicBezTo>
                <a:cubicBezTo>
                  <a:pt x="14366" y="20519"/>
                  <a:pt x="14366" y="20183"/>
                  <a:pt x="14366" y="19620"/>
                </a:cubicBezTo>
                <a:lnTo>
                  <a:pt x="14366" y="7654"/>
                </a:lnTo>
                <a:lnTo>
                  <a:pt x="19718" y="7654"/>
                </a:lnTo>
                <a:cubicBezTo>
                  <a:pt x="20204" y="7665"/>
                  <a:pt x="20678" y="7593"/>
                  <a:pt x="21012" y="7467"/>
                </a:cubicBezTo>
                <a:cubicBezTo>
                  <a:pt x="21474" y="7292"/>
                  <a:pt x="21593" y="7038"/>
                  <a:pt x="21319" y="6819"/>
                </a:cubicBezTo>
                <a:lnTo>
                  <a:pt x="12261" y="305"/>
                </a:lnTo>
                <a:cubicBezTo>
                  <a:pt x="11955" y="115"/>
                  <a:pt x="11382" y="-4"/>
                  <a:pt x="10769" y="0"/>
                </a:cubicBezTo>
                <a:close/>
              </a:path>
            </a:pathLst>
          </a:cu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906" name="Shape"/>
          <p:cNvSpPr/>
          <p:nvPr/>
        </p:nvSpPr>
        <p:spPr>
          <a:xfrm rot="5400000">
            <a:off x="4505124" y="858518"/>
            <a:ext cx="145654" cy="411512"/>
          </a:xfrm>
          <a:custGeom>
            <a:avLst/>
            <a:gdLst/>
            <a:ahLst/>
            <a:cxnLst>
              <a:cxn ang="0">
                <a:pos x="wd2" y="hd2"/>
              </a:cxn>
              <a:cxn ang="5400000">
                <a:pos x="wd2" y="hd2"/>
              </a:cxn>
              <a:cxn ang="10800000">
                <a:pos x="wd2" y="hd2"/>
              </a:cxn>
              <a:cxn ang="16200000">
                <a:pos x="wd2" y="hd2"/>
              </a:cxn>
            </a:cxnLst>
            <a:rect l="0" t="0" r="r" b="b"/>
            <a:pathLst>
              <a:path w="21465" h="21596" extrusionOk="0">
                <a:moveTo>
                  <a:pt x="10769" y="0"/>
                </a:moveTo>
                <a:cubicBezTo>
                  <a:pt x="10221" y="4"/>
                  <a:pt x="9713" y="103"/>
                  <a:pt x="9409" y="266"/>
                </a:cubicBezTo>
                <a:lnTo>
                  <a:pt x="220" y="6748"/>
                </a:lnTo>
                <a:cubicBezTo>
                  <a:pt x="79" y="6836"/>
                  <a:pt x="8" y="6932"/>
                  <a:pt x="0" y="7029"/>
                </a:cubicBezTo>
                <a:cubicBezTo>
                  <a:pt x="-7" y="7127"/>
                  <a:pt x="49" y="7228"/>
                  <a:pt x="176" y="7318"/>
                </a:cubicBezTo>
                <a:cubicBezTo>
                  <a:pt x="447" y="7511"/>
                  <a:pt x="997" y="7641"/>
                  <a:pt x="1601" y="7654"/>
                </a:cubicBezTo>
                <a:lnTo>
                  <a:pt x="7107" y="7654"/>
                </a:lnTo>
                <a:lnTo>
                  <a:pt x="7107" y="19620"/>
                </a:lnTo>
                <a:cubicBezTo>
                  <a:pt x="7107" y="20183"/>
                  <a:pt x="7107" y="20519"/>
                  <a:pt x="7326" y="20745"/>
                </a:cubicBezTo>
                <a:cubicBezTo>
                  <a:pt x="7693" y="21104"/>
                  <a:pt x="8488" y="21387"/>
                  <a:pt x="9497" y="21518"/>
                </a:cubicBezTo>
                <a:cubicBezTo>
                  <a:pt x="9895" y="21570"/>
                  <a:pt x="10302" y="21596"/>
                  <a:pt x="10725" y="21596"/>
                </a:cubicBezTo>
                <a:cubicBezTo>
                  <a:pt x="11149" y="21596"/>
                  <a:pt x="11577" y="21570"/>
                  <a:pt x="11976" y="21518"/>
                </a:cubicBezTo>
                <a:cubicBezTo>
                  <a:pt x="12985" y="21387"/>
                  <a:pt x="13780" y="21104"/>
                  <a:pt x="14147" y="20745"/>
                </a:cubicBezTo>
                <a:cubicBezTo>
                  <a:pt x="14366" y="20519"/>
                  <a:pt x="14366" y="20183"/>
                  <a:pt x="14366" y="19620"/>
                </a:cubicBezTo>
                <a:lnTo>
                  <a:pt x="14366" y="7654"/>
                </a:lnTo>
                <a:lnTo>
                  <a:pt x="19718" y="7654"/>
                </a:lnTo>
                <a:cubicBezTo>
                  <a:pt x="20204" y="7665"/>
                  <a:pt x="20678" y="7593"/>
                  <a:pt x="21012" y="7467"/>
                </a:cubicBezTo>
                <a:cubicBezTo>
                  <a:pt x="21474" y="7292"/>
                  <a:pt x="21593" y="7038"/>
                  <a:pt x="21319" y="6819"/>
                </a:cubicBezTo>
                <a:lnTo>
                  <a:pt x="12261" y="305"/>
                </a:lnTo>
                <a:cubicBezTo>
                  <a:pt x="11955" y="115"/>
                  <a:pt x="11382" y="-4"/>
                  <a:pt x="10769" y="0"/>
                </a:cubicBezTo>
                <a:close/>
              </a:path>
            </a:pathLst>
          </a:cu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907" name="Shape"/>
          <p:cNvSpPr/>
          <p:nvPr/>
        </p:nvSpPr>
        <p:spPr>
          <a:xfrm rot="5400000">
            <a:off x="6032262" y="858518"/>
            <a:ext cx="145654" cy="411512"/>
          </a:xfrm>
          <a:custGeom>
            <a:avLst/>
            <a:gdLst/>
            <a:ahLst/>
            <a:cxnLst>
              <a:cxn ang="0">
                <a:pos x="wd2" y="hd2"/>
              </a:cxn>
              <a:cxn ang="5400000">
                <a:pos x="wd2" y="hd2"/>
              </a:cxn>
              <a:cxn ang="10800000">
                <a:pos x="wd2" y="hd2"/>
              </a:cxn>
              <a:cxn ang="16200000">
                <a:pos x="wd2" y="hd2"/>
              </a:cxn>
            </a:cxnLst>
            <a:rect l="0" t="0" r="r" b="b"/>
            <a:pathLst>
              <a:path w="21465" h="21596" extrusionOk="0">
                <a:moveTo>
                  <a:pt x="10769" y="0"/>
                </a:moveTo>
                <a:cubicBezTo>
                  <a:pt x="10221" y="4"/>
                  <a:pt x="9713" y="103"/>
                  <a:pt x="9409" y="266"/>
                </a:cubicBezTo>
                <a:lnTo>
                  <a:pt x="220" y="6748"/>
                </a:lnTo>
                <a:cubicBezTo>
                  <a:pt x="79" y="6836"/>
                  <a:pt x="8" y="6932"/>
                  <a:pt x="0" y="7029"/>
                </a:cubicBezTo>
                <a:cubicBezTo>
                  <a:pt x="-7" y="7127"/>
                  <a:pt x="49" y="7228"/>
                  <a:pt x="176" y="7318"/>
                </a:cubicBezTo>
                <a:cubicBezTo>
                  <a:pt x="447" y="7511"/>
                  <a:pt x="997" y="7641"/>
                  <a:pt x="1601" y="7654"/>
                </a:cubicBezTo>
                <a:lnTo>
                  <a:pt x="7107" y="7654"/>
                </a:lnTo>
                <a:lnTo>
                  <a:pt x="7107" y="19620"/>
                </a:lnTo>
                <a:cubicBezTo>
                  <a:pt x="7107" y="20183"/>
                  <a:pt x="7107" y="20519"/>
                  <a:pt x="7326" y="20745"/>
                </a:cubicBezTo>
                <a:cubicBezTo>
                  <a:pt x="7693" y="21104"/>
                  <a:pt x="8488" y="21387"/>
                  <a:pt x="9497" y="21518"/>
                </a:cubicBezTo>
                <a:cubicBezTo>
                  <a:pt x="9895" y="21570"/>
                  <a:pt x="10302" y="21596"/>
                  <a:pt x="10725" y="21596"/>
                </a:cubicBezTo>
                <a:cubicBezTo>
                  <a:pt x="11149" y="21596"/>
                  <a:pt x="11577" y="21570"/>
                  <a:pt x="11976" y="21518"/>
                </a:cubicBezTo>
                <a:cubicBezTo>
                  <a:pt x="12985" y="21387"/>
                  <a:pt x="13780" y="21104"/>
                  <a:pt x="14147" y="20745"/>
                </a:cubicBezTo>
                <a:cubicBezTo>
                  <a:pt x="14366" y="20519"/>
                  <a:pt x="14366" y="20183"/>
                  <a:pt x="14366" y="19620"/>
                </a:cubicBezTo>
                <a:lnTo>
                  <a:pt x="14366" y="7654"/>
                </a:lnTo>
                <a:lnTo>
                  <a:pt x="19718" y="7654"/>
                </a:lnTo>
                <a:cubicBezTo>
                  <a:pt x="20204" y="7665"/>
                  <a:pt x="20678" y="7593"/>
                  <a:pt x="21012" y="7467"/>
                </a:cubicBezTo>
                <a:cubicBezTo>
                  <a:pt x="21474" y="7292"/>
                  <a:pt x="21593" y="7038"/>
                  <a:pt x="21319" y="6819"/>
                </a:cubicBezTo>
                <a:lnTo>
                  <a:pt x="12261" y="305"/>
                </a:lnTo>
                <a:cubicBezTo>
                  <a:pt x="11955" y="115"/>
                  <a:pt x="11382" y="-4"/>
                  <a:pt x="10769" y="0"/>
                </a:cubicBezTo>
                <a:close/>
              </a:path>
            </a:pathLst>
          </a:cu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908" name="Shape"/>
          <p:cNvSpPr/>
          <p:nvPr/>
        </p:nvSpPr>
        <p:spPr>
          <a:xfrm rot="5400000">
            <a:off x="1149077" y="943123"/>
            <a:ext cx="510765" cy="603351"/>
          </a:xfrm>
          <a:custGeom>
            <a:avLst/>
            <a:gdLst/>
            <a:ahLst/>
            <a:cxnLst>
              <a:cxn ang="0">
                <a:pos x="wd2" y="hd2"/>
              </a:cxn>
              <a:cxn ang="5400000">
                <a:pos x="wd2" y="hd2"/>
              </a:cxn>
              <a:cxn ang="10800000">
                <a:pos x="wd2" y="hd2"/>
              </a:cxn>
              <a:cxn ang="16200000">
                <a:pos x="wd2" y="hd2"/>
              </a:cxn>
            </a:cxnLst>
            <a:rect l="0" t="0" r="r" b="b"/>
            <a:pathLst>
              <a:path w="21478" h="21574" extrusionOk="0">
                <a:moveTo>
                  <a:pt x="3068" y="1"/>
                </a:moveTo>
                <a:cubicBezTo>
                  <a:pt x="2911" y="3"/>
                  <a:pt x="2766" y="70"/>
                  <a:pt x="2680" y="181"/>
                </a:cubicBezTo>
                <a:lnTo>
                  <a:pt x="64" y="4598"/>
                </a:lnTo>
                <a:cubicBezTo>
                  <a:pt x="-16" y="4718"/>
                  <a:pt x="-21" y="4864"/>
                  <a:pt x="51" y="4987"/>
                </a:cubicBezTo>
                <a:cubicBezTo>
                  <a:pt x="129" y="5119"/>
                  <a:pt x="284" y="5207"/>
                  <a:pt x="458" y="5216"/>
                </a:cubicBezTo>
                <a:lnTo>
                  <a:pt x="1935" y="5216"/>
                </a:lnTo>
                <a:lnTo>
                  <a:pt x="1935" y="18392"/>
                </a:lnTo>
                <a:cubicBezTo>
                  <a:pt x="1949" y="19148"/>
                  <a:pt x="2280" y="19874"/>
                  <a:pt x="2861" y="20446"/>
                </a:cubicBezTo>
                <a:cubicBezTo>
                  <a:pt x="3563" y="21137"/>
                  <a:pt x="4573" y="21549"/>
                  <a:pt x="5646" y="21574"/>
                </a:cubicBezTo>
                <a:lnTo>
                  <a:pt x="20353" y="21569"/>
                </a:lnTo>
                <a:cubicBezTo>
                  <a:pt x="20890" y="21598"/>
                  <a:pt x="21367" y="21280"/>
                  <a:pt x="21461" y="20829"/>
                </a:cubicBezTo>
                <a:cubicBezTo>
                  <a:pt x="21579" y="20265"/>
                  <a:pt x="21075" y="19748"/>
                  <a:pt x="20403" y="19733"/>
                </a:cubicBezTo>
                <a:lnTo>
                  <a:pt x="6679" y="19707"/>
                </a:lnTo>
                <a:cubicBezTo>
                  <a:pt x="5959" y="19745"/>
                  <a:pt x="5258" y="19498"/>
                  <a:pt x="4783" y="19036"/>
                </a:cubicBezTo>
                <a:cubicBezTo>
                  <a:pt x="4328" y="18594"/>
                  <a:pt x="4131" y="18002"/>
                  <a:pt x="4238" y="17424"/>
                </a:cubicBezTo>
                <a:lnTo>
                  <a:pt x="4238" y="5216"/>
                </a:lnTo>
                <a:lnTo>
                  <a:pt x="5627" y="5216"/>
                </a:lnTo>
                <a:cubicBezTo>
                  <a:pt x="5767" y="5222"/>
                  <a:pt x="5902" y="5175"/>
                  <a:pt x="5997" y="5088"/>
                </a:cubicBezTo>
                <a:cubicBezTo>
                  <a:pt x="6126" y="4969"/>
                  <a:pt x="6161" y="4795"/>
                  <a:pt x="6084" y="4646"/>
                </a:cubicBezTo>
                <a:lnTo>
                  <a:pt x="3493" y="208"/>
                </a:lnTo>
                <a:cubicBezTo>
                  <a:pt x="3407" y="78"/>
                  <a:pt x="3244" y="-2"/>
                  <a:pt x="3068" y="1"/>
                </a:cubicBezTo>
                <a:close/>
              </a:path>
            </a:pathLst>
          </a:cu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909" name="Rounded Rectangle"/>
          <p:cNvSpPr/>
          <p:nvPr/>
        </p:nvSpPr>
        <p:spPr>
          <a:xfrm>
            <a:off x="3296768" y="1733644"/>
            <a:ext cx="1017351" cy="366422"/>
          </a:xfrm>
          <a:prstGeom prst="roundRect">
            <a:avLst>
              <a:gd name="adj" fmla="val 14192"/>
            </a:avLst>
          </a:prstGeom>
          <a:solidFill>
            <a:srgbClr val="535353"/>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910" name="Rounded Rectangle"/>
          <p:cNvSpPr/>
          <p:nvPr/>
        </p:nvSpPr>
        <p:spPr>
          <a:xfrm>
            <a:off x="4834830" y="1733644"/>
            <a:ext cx="1017351" cy="366422"/>
          </a:xfrm>
          <a:prstGeom prst="roundRect">
            <a:avLst>
              <a:gd name="adj" fmla="val 14192"/>
            </a:avLst>
          </a:prstGeom>
          <a:solidFill>
            <a:schemeClr val="accent3"/>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911" name="Rounded Rectangle"/>
          <p:cNvSpPr/>
          <p:nvPr/>
        </p:nvSpPr>
        <p:spPr>
          <a:xfrm>
            <a:off x="6372892" y="1733644"/>
            <a:ext cx="1017351" cy="366422"/>
          </a:xfrm>
          <a:prstGeom prst="roundRect">
            <a:avLst>
              <a:gd name="adj" fmla="val 14192"/>
            </a:avLst>
          </a:prstGeom>
          <a:solidFill>
            <a:schemeClr val="accent2"/>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912" name="Rounded Rectangle"/>
          <p:cNvSpPr/>
          <p:nvPr/>
        </p:nvSpPr>
        <p:spPr>
          <a:xfrm>
            <a:off x="1786758" y="2391051"/>
            <a:ext cx="1017351" cy="366422"/>
          </a:xfrm>
          <a:prstGeom prst="roundRect">
            <a:avLst>
              <a:gd name="adj" fmla="val 14192"/>
            </a:avLst>
          </a:prstGeom>
          <a:solidFill>
            <a:schemeClr val="accent1"/>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913" name="Rounded Rectangle"/>
          <p:cNvSpPr/>
          <p:nvPr/>
        </p:nvSpPr>
        <p:spPr>
          <a:xfrm>
            <a:off x="3296768" y="3060426"/>
            <a:ext cx="1017351" cy="366422"/>
          </a:xfrm>
          <a:prstGeom prst="roundRect">
            <a:avLst>
              <a:gd name="adj" fmla="val 14192"/>
            </a:avLst>
          </a:prstGeom>
          <a:solidFill>
            <a:schemeClr val="accent2"/>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914" name="Rounded Rectangle"/>
          <p:cNvSpPr/>
          <p:nvPr/>
        </p:nvSpPr>
        <p:spPr>
          <a:xfrm>
            <a:off x="4834830" y="3060426"/>
            <a:ext cx="1017351" cy="366422"/>
          </a:xfrm>
          <a:prstGeom prst="roundRect">
            <a:avLst>
              <a:gd name="adj" fmla="val 14192"/>
            </a:avLst>
          </a:prstGeom>
          <a:solidFill>
            <a:schemeClr val="accent3"/>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915" name="Rounded Rectangle"/>
          <p:cNvSpPr/>
          <p:nvPr/>
        </p:nvSpPr>
        <p:spPr>
          <a:xfrm>
            <a:off x="6372892" y="3060426"/>
            <a:ext cx="1017351" cy="366422"/>
          </a:xfrm>
          <a:prstGeom prst="roundRect">
            <a:avLst>
              <a:gd name="adj" fmla="val 14192"/>
            </a:avLst>
          </a:prstGeom>
          <a:solidFill>
            <a:srgbClr val="535353"/>
          </a:solidFill>
          <a:ln w="12700">
            <a:miter lim="400000"/>
          </a:ln>
        </p:spPr>
        <p:txBody>
          <a:bodyPr lIns="0" tIns="0" rIns="0" bIns="0" anchor="ctr"/>
          <a:lstStyle/>
          <a:p>
            <a:pPr algn="ctr">
              <a:defRPr sz="3200">
                <a:solidFill>
                  <a:srgbClr val="FFFFFF"/>
                </a:solidFill>
              </a:defRPr>
            </a:pPr>
            <a:endParaRPr sz="800" b="1">
              <a:solidFill>
                <a:schemeClr val="bg1"/>
              </a:solidFill>
            </a:endParaRPr>
          </a:p>
        </p:txBody>
      </p:sp>
      <p:sp>
        <p:nvSpPr>
          <p:cNvPr id="916" name="Shape"/>
          <p:cNvSpPr/>
          <p:nvPr/>
        </p:nvSpPr>
        <p:spPr>
          <a:xfrm>
            <a:off x="7442148" y="1564767"/>
            <a:ext cx="601216" cy="424943"/>
          </a:xfrm>
          <a:custGeom>
            <a:avLst/>
            <a:gdLst/>
            <a:ahLst/>
            <a:cxnLst>
              <a:cxn ang="0">
                <a:pos x="wd2" y="hd2"/>
              </a:cxn>
              <a:cxn ang="5400000">
                <a:pos x="wd2" y="hd2"/>
              </a:cxn>
              <a:cxn ang="10800000">
                <a:pos x="wd2" y="hd2"/>
              </a:cxn>
              <a:cxn ang="16200000">
                <a:pos x="wd2" y="hd2"/>
              </a:cxn>
            </a:cxnLst>
            <a:rect l="0" t="0" r="r" b="b"/>
            <a:pathLst>
              <a:path w="21533" h="21552" extrusionOk="0">
                <a:moveTo>
                  <a:pt x="20682" y="1"/>
                </a:moveTo>
                <a:cubicBezTo>
                  <a:pt x="20135" y="-22"/>
                  <a:pt x="19699" y="652"/>
                  <a:pt x="19770" y="1420"/>
                </a:cubicBezTo>
                <a:lnTo>
                  <a:pt x="19728" y="13203"/>
                </a:lnTo>
                <a:cubicBezTo>
                  <a:pt x="19799" y="13995"/>
                  <a:pt x="19635" y="14792"/>
                  <a:pt x="19275" y="15407"/>
                </a:cubicBezTo>
                <a:cubicBezTo>
                  <a:pt x="18910" y="16029"/>
                  <a:pt x="18379" y="16409"/>
                  <a:pt x="17809" y="16448"/>
                </a:cubicBezTo>
                <a:lnTo>
                  <a:pt x="5218" y="16471"/>
                </a:lnTo>
                <a:lnTo>
                  <a:pt x="5218" y="14765"/>
                </a:lnTo>
                <a:cubicBezTo>
                  <a:pt x="5225" y="14598"/>
                  <a:pt x="5182" y="14435"/>
                  <a:pt x="5096" y="14320"/>
                </a:cubicBezTo>
                <a:cubicBezTo>
                  <a:pt x="4976" y="14161"/>
                  <a:pt x="4798" y="14120"/>
                  <a:pt x="4648" y="14214"/>
                </a:cubicBezTo>
                <a:lnTo>
                  <a:pt x="202" y="17339"/>
                </a:lnTo>
                <a:cubicBezTo>
                  <a:pt x="73" y="17444"/>
                  <a:pt x="-3" y="17641"/>
                  <a:pt x="0" y="17852"/>
                </a:cubicBezTo>
                <a:cubicBezTo>
                  <a:pt x="2" y="18041"/>
                  <a:pt x="70" y="18216"/>
                  <a:pt x="181" y="18320"/>
                </a:cubicBezTo>
                <a:lnTo>
                  <a:pt x="4600" y="21475"/>
                </a:lnTo>
                <a:cubicBezTo>
                  <a:pt x="4720" y="21572"/>
                  <a:pt x="4866" y="21578"/>
                  <a:pt x="4989" y="21491"/>
                </a:cubicBezTo>
                <a:cubicBezTo>
                  <a:pt x="5121" y="21397"/>
                  <a:pt x="5209" y="21208"/>
                  <a:pt x="5218" y="21000"/>
                </a:cubicBezTo>
                <a:lnTo>
                  <a:pt x="5218" y="18932"/>
                </a:lnTo>
                <a:lnTo>
                  <a:pt x="18320" y="18932"/>
                </a:lnTo>
                <a:cubicBezTo>
                  <a:pt x="19159" y="18963"/>
                  <a:pt x="19971" y="18517"/>
                  <a:pt x="20575" y="17694"/>
                </a:cubicBezTo>
                <a:cubicBezTo>
                  <a:pt x="21133" y="16935"/>
                  <a:pt x="21470" y="15911"/>
                  <a:pt x="21524" y="14818"/>
                </a:cubicBezTo>
                <a:lnTo>
                  <a:pt x="21524" y="1420"/>
                </a:lnTo>
                <a:cubicBezTo>
                  <a:pt x="21597" y="684"/>
                  <a:pt x="21207" y="23"/>
                  <a:pt x="20682" y="1"/>
                </a:cubicBezTo>
                <a:close/>
              </a:path>
            </a:pathLst>
          </a:cu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917" name="Shape"/>
          <p:cNvSpPr/>
          <p:nvPr/>
        </p:nvSpPr>
        <p:spPr>
          <a:xfrm>
            <a:off x="7444896" y="3219301"/>
            <a:ext cx="646767" cy="368947"/>
          </a:xfrm>
          <a:custGeom>
            <a:avLst/>
            <a:gdLst/>
            <a:ahLst/>
            <a:cxnLst>
              <a:cxn ang="0">
                <a:pos x="wd2" y="hd2"/>
              </a:cxn>
              <a:cxn ang="5400000">
                <a:pos x="wd2" y="hd2"/>
              </a:cxn>
              <a:cxn ang="10800000">
                <a:pos x="wd2" y="hd2"/>
              </a:cxn>
              <a:cxn ang="16200000">
                <a:pos x="wd2" y="hd2"/>
              </a:cxn>
            </a:cxnLst>
            <a:rect l="0" t="0" r="r" b="b"/>
            <a:pathLst>
              <a:path w="21508" h="21574" extrusionOk="0">
                <a:moveTo>
                  <a:pt x="814" y="0"/>
                </a:moveTo>
                <a:cubicBezTo>
                  <a:pt x="302" y="39"/>
                  <a:pt x="-75" y="853"/>
                  <a:pt x="12" y="1740"/>
                </a:cubicBezTo>
                <a:cubicBezTo>
                  <a:pt x="80" y="2430"/>
                  <a:pt x="421" y="2934"/>
                  <a:pt x="819" y="2932"/>
                </a:cubicBezTo>
                <a:lnTo>
                  <a:pt x="16310" y="2967"/>
                </a:lnTo>
                <a:cubicBezTo>
                  <a:pt x="16842" y="2899"/>
                  <a:pt x="17363" y="3245"/>
                  <a:pt x="17736" y="3916"/>
                </a:cubicBezTo>
                <a:cubicBezTo>
                  <a:pt x="18059" y="4498"/>
                  <a:pt x="18246" y="5278"/>
                  <a:pt x="18251" y="6092"/>
                </a:cubicBezTo>
                <a:lnTo>
                  <a:pt x="18251" y="13054"/>
                </a:lnTo>
                <a:lnTo>
                  <a:pt x="17058" y="13054"/>
                </a:lnTo>
                <a:cubicBezTo>
                  <a:pt x="16948" y="13042"/>
                  <a:pt x="16841" y="13113"/>
                  <a:pt x="16766" y="13254"/>
                </a:cubicBezTo>
                <a:cubicBezTo>
                  <a:pt x="16661" y="13449"/>
                  <a:pt x="16635" y="13740"/>
                  <a:pt x="16697" y="13985"/>
                </a:cubicBezTo>
                <a:lnTo>
                  <a:pt x="18746" y="21243"/>
                </a:lnTo>
                <a:cubicBezTo>
                  <a:pt x="18815" y="21454"/>
                  <a:pt x="18944" y="21578"/>
                  <a:pt x="19082" y="21574"/>
                </a:cubicBezTo>
                <a:cubicBezTo>
                  <a:pt x="19206" y="21569"/>
                  <a:pt x="19321" y="21459"/>
                  <a:pt x="19389" y="21278"/>
                </a:cubicBezTo>
                <a:lnTo>
                  <a:pt x="21458" y="14054"/>
                </a:lnTo>
                <a:cubicBezTo>
                  <a:pt x="21521" y="13859"/>
                  <a:pt x="21525" y="13620"/>
                  <a:pt x="21468" y="13419"/>
                </a:cubicBezTo>
                <a:cubicBezTo>
                  <a:pt x="21406" y="13204"/>
                  <a:pt x="21287" y="13069"/>
                  <a:pt x="21151" y="13054"/>
                </a:cubicBezTo>
                <a:lnTo>
                  <a:pt x="19889" y="13054"/>
                </a:lnTo>
                <a:lnTo>
                  <a:pt x="19909" y="5648"/>
                </a:lnTo>
                <a:cubicBezTo>
                  <a:pt x="19948" y="4233"/>
                  <a:pt x="19663" y="2850"/>
                  <a:pt x="19122" y="1801"/>
                </a:cubicBezTo>
                <a:cubicBezTo>
                  <a:pt x="18513" y="623"/>
                  <a:pt x="17640" y="-22"/>
                  <a:pt x="16736" y="43"/>
                </a:cubicBezTo>
                <a:lnTo>
                  <a:pt x="814" y="0"/>
                </a:lnTo>
                <a:close/>
              </a:path>
            </a:pathLst>
          </a:cu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918" name="Shape"/>
          <p:cNvSpPr/>
          <p:nvPr/>
        </p:nvSpPr>
        <p:spPr>
          <a:xfrm rot="10800000" flipH="1">
            <a:off x="2225403" y="1888955"/>
            <a:ext cx="1020353" cy="446189"/>
          </a:xfrm>
          <a:custGeom>
            <a:avLst/>
            <a:gdLst/>
            <a:ahLst/>
            <a:cxnLst>
              <a:cxn ang="0">
                <a:pos x="wd2" y="hd2"/>
              </a:cxn>
              <a:cxn ang="5400000">
                <a:pos x="wd2" y="hd2"/>
              </a:cxn>
              <a:cxn ang="10800000">
                <a:pos x="wd2" y="hd2"/>
              </a:cxn>
              <a:cxn ang="16200000">
                <a:pos x="wd2" y="hd2"/>
              </a:cxn>
            </a:cxnLst>
            <a:rect l="0" t="0" r="r" b="b"/>
            <a:pathLst>
              <a:path w="21539" h="21565" extrusionOk="0">
                <a:moveTo>
                  <a:pt x="1540" y="0"/>
                </a:moveTo>
                <a:cubicBezTo>
                  <a:pt x="1461" y="3"/>
                  <a:pt x="1388" y="95"/>
                  <a:pt x="1345" y="245"/>
                </a:cubicBezTo>
                <a:lnTo>
                  <a:pt x="32" y="6215"/>
                </a:lnTo>
                <a:cubicBezTo>
                  <a:pt x="-9" y="6377"/>
                  <a:pt x="-11" y="6574"/>
                  <a:pt x="25" y="6740"/>
                </a:cubicBezTo>
                <a:cubicBezTo>
                  <a:pt x="64" y="6919"/>
                  <a:pt x="142" y="7037"/>
                  <a:pt x="230" y="7050"/>
                </a:cubicBezTo>
                <a:lnTo>
                  <a:pt x="971" y="7050"/>
                </a:lnTo>
                <a:lnTo>
                  <a:pt x="971" y="17264"/>
                </a:lnTo>
                <a:cubicBezTo>
                  <a:pt x="978" y="18286"/>
                  <a:pt x="1144" y="19267"/>
                  <a:pt x="1436" y="20040"/>
                </a:cubicBezTo>
                <a:cubicBezTo>
                  <a:pt x="1788" y="20974"/>
                  <a:pt x="2295" y="21530"/>
                  <a:pt x="2834" y="21565"/>
                </a:cubicBezTo>
                <a:lnTo>
                  <a:pt x="20974" y="21558"/>
                </a:lnTo>
                <a:cubicBezTo>
                  <a:pt x="21243" y="21597"/>
                  <a:pt x="21482" y="21167"/>
                  <a:pt x="21530" y="20558"/>
                </a:cubicBezTo>
                <a:cubicBezTo>
                  <a:pt x="21589" y="19796"/>
                  <a:pt x="21336" y="19096"/>
                  <a:pt x="20999" y="19076"/>
                </a:cubicBezTo>
                <a:lnTo>
                  <a:pt x="3352" y="19040"/>
                </a:lnTo>
                <a:cubicBezTo>
                  <a:pt x="2991" y="19093"/>
                  <a:pt x="2639" y="18758"/>
                  <a:pt x="2400" y="18134"/>
                </a:cubicBezTo>
                <a:cubicBezTo>
                  <a:pt x="2172" y="17537"/>
                  <a:pt x="2073" y="16736"/>
                  <a:pt x="2127" y="15955"/>
                </a:cubicBezTo>
                <a:lnTo>
                  <a:pt x="2127" y="7050"/>
                </a:lnTo>
                <a:lnTo>
                  <a:pt x="2824" y="7050"/>
                </a:lnTo>
                <a:cubicBezTo>
                  <a:pt x="2894" y="7058"/>
                  <a:pt x="2962" y="6995"/>
                  <a:pt x="3010" y="6877"/>
                </a:cubicBezTo>
                <a:cubicBezTo>
                  <a:pt x="3075" y="6716"/>
                  <a:pt x="3092" y="6481"/>
                  <a:pt x="3054" y="6280"/>
                </a:cubicBezTo>
                <a:lnTo>
                  <a:pt x="1753" y="281"/>
                </a:lnTo>
                <a:cubicBezTo>
                  <a:pt x="1710" y="105"/>
                  <a:pt x="1628" y="-3"/>
                  <a:pt x="1540" y="0"/>
                </a:cubicBezTo>
                <a:close/>
              </a:path>
            </a:pathLst>
          </a:cu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919" name="Shape"/>
          <p:cNvSpPr/>
          <p:nvPr/>
        </p:nvSpPr>
        <p:spPr>
          <a:xfrm rot="5400000" flipH="1">
            <a:off x="4505436" y="3041351"/>
            <a:ext cx="145654" cy="411512"/>
          </a:xfrm>
          <a:custGeom>
            <a:avLst/>
            <a:gdLst/>
            <a:ahLst/>
            <a:cxnLst>
              <a:cxn ang="0">
                <a:pos x="wd2" y="hd2"/>
              </a:cxn>
              <a:cxn ang="5400000">
                <a:pos x="wd2" y="hd2"/>
              </a:cxn>
              <a:cxn ang="10800000">
                <a:pos x="wd2" y="hd2"/>
              </a:cxn>
              <a:cxn ang="16200000">
                <a:pos x="wd2" y="hd2"/>
              </a:cxn>
            </a:cxnLst>
            <a:rect l="0" t="0" r="r" b="b"/>
            <a:pathLst>
              <a:path w="21465" h="21596" extrusionOk="0">
                <a:moveTo>
                  <a:pt x="10769" y="0"/>
                </a:moveTo>
                <a:cubicBezTo>
                  <a:pt x="10221" y="4"/>
                  <a:pt x="9713" y="103"/>
                  <a:pt x="9409" y="266"/>
                </a:cubicBezTo>
                <a:lnTo>
                  <a:pt x="220" y="6748"/>
                </a:lnTo>
                <a:cubicBezTo>
                  <a:pt x="79" y="6836"/>
                  <a:pt x="8" y="6932"/>
                  <a:pt x="0" y="7029"/>
                </a:cubicBezTo>
                <a:cubicBezTo>
                  <a:pt x="-7" y="7127"/>
                  <a:pt x="49" y="7228"/>
                  <a:pt x="176" y="7318"/>
                </a:cubicBezTo>
                <a:cubicBezTo>
                  <a:pt x="447" y="7511"/>
                  <a:pt x="997" y="7641"/>
                  <a:pt x="1601" y="7654"/>
                </a:cubicBezTo>
                <a:lnTo>
                  <a:pt x="7107" y="7654"/>
                </a:lnTo>
                <a:lnTo>
                  <a:pt x="7107" y="19620"/>
                </a:lnTo>
                <a:cubicBezTo>
                  <a:pt x="7107" y="20183"/>
                  <a:pt x="7107" y="20519"/>
                  <a:pt x="7326" y="20745"/>
                </a:cubicBezTo>
                <a:cubicBezTo>
                  <a:pt x="7693" y="21104"/>
                  <a:pt x="8488" y="21387"/>
                  <a:pt x="9497" y="21518"/>
                </a:cubicBezTo>
                <a:cubicBezTo>
                  <a:pt x="9895" y="21570"/>
                  <a:pt x="10302" y="21596"/>
                  <a:pt x="10725" y="21596"/>
                </a:cubicBezTo>
                <a:cubicBezTo>
                  <a:pt x="11149" y="21596"/>
                  <a:pt x="11577" y="21570"/>
                  <a:pt x="11976" y="21518"/>
                </a:cubicBezTo>
                <a:cubicBezTo>
                  <a:pt x="12985" y="21387"/>
                  <a:pt x="13780" y="21104"/>
                  <a:pt x="14147" y="20745"/>
                </a:cubicBezTo>
                <a:cubicBezTo>
                  <a:pt x="14366" y="20519"/>
                  <a:pt x="14366" y="20183"/>
                  <a:pt x="14366" y="19620"/>
                </a:cubicBezTo>
                <a:lnTo>
                  <a:pt x="14366" y="7654"/>
                </a:lnTo>
                <a:lnTo>
                  <a:pt x="19718" y="7654"/>
                </a:lnTo>
                <a:cubicBezTo>
                  <a:pt x="20204" y="7665"/>
                  <a:pt x="20678" y="7593"/>
                  <a:pt x="21012" y="7467"/>
                </a:cubicBezTo>
                <a:cubicBezTo>
                  <a:pt x="21474" y="7292"/>
                  <a:pt x="21593" y="7038"/>
                  <a:pt x="21319" y="6819"/>
                </a:cubicBezTo>
                <a:lnTo>
                  <a:pt x="12261" y="305"/>
                </a:lnTo>
                <a:cubicBezTo>
                  <a:pt x="11955" y="115"/>
                  <a:pt x="11382" y="-4"/>
                  <a:pt x="10769" y="0"/>
                </a:cubicBezTo>
                <a:close/>
              </a:path>
            </a:pathLst>
          </a:cu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920" name="Shape"/>
          <p:cNvSpPr/>
          <p:nvPr/>
        </p:nvSpPr>
        <p:spPr>
          <a:xfrm rot="5400000">
            <a:off x="6038961" y="3037872"/>
            <a:ext cx="145654" cy="411512"/>
          </a:xfrm>
          <a:custGeom>
            <a:avLst/>
            <a:gdLst/>
            <a:ahLst/>
            <a:cxnLst>
              <a:cxn ang="0">
                <a:pos x="wd2" y="hd2"/>
              </a:cxn>
              <a:cxn ang="5400000">
                <a:pos x="wd2" y="hd2"/>
              </a:cxn>
              <a:cxn ang="10800000">
                <a:pos x="wd2" y="hd2"/>
              </a:cxn>
              <a:cxn ang="16200000">
                <a:pos x="wd2" y="hd2"/>
              </a:cxn>
            </a:cxnLst>
            <a:rect l="0" t="0" r="r" b="b"/>
            <a:pathLst>
              <a:path w="21465" h="21596" extrusionOk="0">
                <a:moveTo>
                  <a:pt x="10769" y="0"/>
                </a:moveTo>
                <a:cubicBezTo>
                  <a:pt x="10221" y="4"/>
                  <a:pt x="9713" y="103"/>
                  <a:pt x="9409" y="266"/>
                </a:cubicBezTo>
                <a:lnTo>
                  <a:pt x="220" y="6748"/>
                </a:lnTo>
                <a:cubicBezTo>
                  <a:pt x="79" y="6836"/>
                  <a:pt x="8" y="6932"/>
                  <a:pt x="0" y="7029"/>
                </a:cubicBezTo>
                <a:cubicBezTo>
                  <a:pt x="-7" y="7127"/>
                  <a:pt x="49" y="7228"/>
                  <a:pt x="176" y="7318"/>
                </a:cubicBezTo>
                <a:cubicBezTo>
                  <a:pt x="447" y="7511"/>
                  <a:pt x="997" y="7641"/>
                  <a:pt x="1601" y="7654"/>
                </a:cubicBezTo>
                <a:lnTo>
                  <a:pt x="7107" y="7654"/>
                </a:lnTo>
                <a:lnTo>
                  <a:pt x="7107" y="19620"/>
                </a:lnTo>
                <a:cubicBezTo>
                  <a:pt x="7107" y="20183"/>
                  <a:pt x="7107" y="20519"/>
                  <a:pt x="7326" y="20745"/>
                </a:cubicBezTo>
                <a:cubicBezTo>
                  <a:pt x="7693" y="21104"/>
                  <a:pt x="8488" y="21387"/>
                  <a:pt x="9497" y="21518"/>
                </a:cubicBezTo>
                <a:cubicBezTo>
                  <a:pt x="9895" y="21570"/>
                  <a:pt x="10302" y="21596"/>
                  <a:pt x="10725" y="21596"/>
                </a:cubicBezTo>
                <a:cubicBezTo>
                  <a:pt x="11149" y="21596"/>
                  <a:pt x="11577" y="21570"/>
                  <a:pt x="11976" y="21518"/>
                </a:cubicBezTo>
                <a:cubicBezTo>
                  <a:pt x="12985" y="21387"/>
                  <a:pt x="13780" y="21104"/>
                  <a:pt x="14147" y="20745"/>
                </a:cubicBezTo>
                <a:cubicBezTo>
                  <a:pt x="14366" y="20519"/>
                  <a:pt x="14366" y="20183"/>
                  <a:pt x="14366" y="19620"/>
                </a:cubicBezTo>
                <a:lnTo>
                  <a:pt x="14366" y="7654"/>
                </a:lnTo>
                <a:lnTo>
                  <a:pt x="19718" y="7654"/>
                </a:lnTo>
                <a:cubicBezTo>
                  <a:pt x="20204" y="7665"/>
                  <a:pt x="20678" y="7593"/>
                  <a:pt x="21012" y="7467"/>
                </a:cubicBezTo>
                <a:cubicBezTo>
                  <a:pt x="21474" y="7292"/>
                  <a:pt x="21593" y="7038"/>
                  <a:pt x="21319" y="6819"/>
                </a:cubicBezTo>
                <a:lnTo>
                  <a:pt x="12261" y="305"/>
                </a:lnTo>
                <a:cubicBezTo>
                  <a:pt x="11955" y="115"/>
                  <a:pt x="11382" y="-4"/>
                  <a:pt x="10769" y="0"/>
                </a:cubicBezTo>
                <a:close/>
              </a:path>
            </a:pathLst>
          </a:cu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921" name="Shape"/>
          <p:cNvSpPr/>
          <p:nvPr/>
        </p:nvSpPr>
        <p:spPr>
          <a:xfrm rot="16200000">
            <a:off x="4499717" y="1709756"/>
            <a:ext cx="145654" cy="411512"/>
          </a:xfrm>
          <a:custGeom>
            <a:avLst/>
            <a:gdLst/>
            <a:ahLst/>
            <a:cxnLst>
              <a:cxn ang="0">
                <a:pos x="wd2" y="hd2"/>
              </a:cxn>
              <a:cxn ang="5400000">
                <a:pos x="wd2" y="hd2"/>
              </a:cxn>
              <a:cxn ang="10800000">
                <a:pos x="wd2" y="hd2"/>
              </a:cxn>
              <a:cxn ang="16200000">
                <a:pos x="wd2" y="hd2"/>
              </a:cxn>
            </a:cxnLst>
            <a:rect l="0" t="0" r="r" b="b"/>
            <a:pathLst>
              <a:path w="21465" h="21596" extrusionOk="0">
                <a:moveTo>
                  <a:pt x="10769" y="0"/>
                </a:moveTo>
                <a:cubicBezTo>
                  <a:pt x="10221" y="4"/>
                  <a:pt x="9713" y="103"/>
                  <a:pt x="9409" y="266"/>
                </a:cubicBezTo>
                <a:lnTo>
                  <a:pt x="220" y="6748"/>
                </a:lnTo>
                <a:cubicBezTo>
                  <a:pt x="79" y="6836"/>
                  <a:pt x="8" y="6932"/>
                  <a:pt x="0" y="7029"/>
                </a:cubicBezTo>
                <a:cubicBezTo>
                  <a:pt x="-7" y="7127"/>
                  <a:pt x="49" y="7228"/>
                  <a:pt x="176" y="7318"/>
                </a:cubicBezTo>
                <a:cubicBezTo>
                  <a:pt x="447" y="7511"/>
                  <a:pt x="997" y="7641"/>
                  <a:pt x="1601" y="7654"/>
                </a:cubicBezTo>
                <a:lnTo>
                  <a:pt x="7107" y="7654"/>
                </a:lnTo>
                <a:lnTo>
                  <a:pt x="7107" y="19620"/>
                </a:lnTo>
                <a:cubicBezTo>
                  <a:pt x="7107" y="20183"/>
                  <a:pt x="7107" y="20519"/>
                  <a:pt x="7326" y="20745"/>
                </a:cubicBezTo>
                <a:cubicBezTo>
                  <a:pt x="7693" y="21104"/>
                  <a:pt x="8488" y="21387"/>
                  <a:pt x="9497" y="21518"/>
                </a:cubicBezTo>
                <a:cubicBezTo>
                  <a:pt x="9895" y="21570"/>
                  <a:pt x="10302" y="21596"/>
                  <a:pt x="10725" y="21596"/>
                </a:cubicBezTo>
                <a:cubicBezTo>
                  <a:pt x="11149" y="21596"/>
                  <a:pt x="11577" y="21570"/>
                  <a:pt x="11976" y="21518"/>
                </a:cubicBezTo>
                <a:cubicBezTo>
                  <a:pt x="12985" y="21387"/>
                  <a:pt x="13780" y="21104"/>
                  <a:pt x="14147" y="20745"/>
                </a:cubicBezTo>
                <a:cubicBezTo>
                  <a:pt x="14366" y="20519"/>
                  <a:pt x="14366" y="20183"/>
                  <a:pt x="14366" y="19620"/>
                </a:cubicBezTo>
                <a:lnTo>
                  <a:pt x="14366" y="7654"/>
                </a:lnTo>
                <a:lnTo>
                  <a:pt x="19718" y="7654"/>
                </a:lnTo>
                <a:cubicBezTo>
                  <a:pt x="20204" y="7665"/>
                  <a:pt x="20678" y="7593"/>
                  <a:pt x="21012" y="7467"/>
                </a:cubicBezTo>
                <a:cubicBezTo>
                  <a:pt x="21474" y="7292"/>
                  <a:pt x="21593" y="7038"/>
                  <a:pt x="21319" y="6819"/>
                </a:cubicBezTo>
                <a:lnTo>
                  <a:pt x="12261" y="305"/>
                </a:lnTo>
                <a:cubicBezTo>
                  <a:pt x="11955" y="115"/>
                  <a:pt x="11382" y="-4"/>
                  <a:pt x="10769" y="0"/>
                </a:cubicBezTo>
                <a:close/>
              </a:path>
            </a:pathLst>
          </a:cu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922" name="Shape"/>
          <p:cNvSpPr/>
          <p:nvPr/>
        </p:nvSpPr>
        <p:spPr>
          <a:xfrm rot="16200000">
            <a:off x="6044672" y="1706554"/>
            <a:ext cx="145654" cy="411512"/>
          </a:xfrm>
          <a:custGeom>
            <a:avLst/>
            <a:gdLst/>
            <a:ahLst/>
            <a:cxnLst>
              <a:cxn ang="0">
                <a:pos x="wd2" y="hd2"/>
              </a:cxn>
              <a:cxn ang="5400000">
                <a:pos x="wd2" y="hd2"/>
              </a:cxn>
              <a:cxn ang="10800000">
                <a:pos x="wd2" y="hd2"/>
              </a:cxn>
              <a:cxn ang="16200000">
                <a:pos x="wd2" y="hd2"/>
              </a:cxn>
            </a:cxnLst>
            <a:rect l="0" t="0" r="r" b="b"/>
            <a:pathLst>
              <a:path w="21465" h="21596" extrusionOk="0">
                <a:moveTo>
                  <a:pt x="10769" y="0"/>
                </a:moveTo>
                <a:cubicBezTo>
                  <a:pt x="10221" y="4"/>
                  <a:pt x="9713" y="103"/>
                  <a:pt x="9409" y="266"/>
                </a:cubicBezTo>
                <a:lnTo>
                  <a:pt x="220" y="6748"/>
                </a:lnTo>
                <a:cubicBezTo>
                  <a:pt x="79" y="6836"/>
                  <a:pt x="8" y="6932"/>
                  <a:pt x="0" y="7029"/>
                </a:cubicBezTo>
                <a:cubicBezTo>
                  <a:pt x="-7" y="7127"/>
                  <a:pt x="49" y="7228"/>
                  <a:pt x="176" y="7318"/>
                </a:cubicBezTo>
                <a:cubicBezTo>
                  <a:pt x="447" y="7511"/>
                  <a:pt x="997" y="7641"/>
                  <a:pt x="1601" y="7654"/>
                </a:cubicBezTo>
                <a:lnTo>
                  <a:pt x="7107" y="7654"/>
                </a:lnTo>
                <a:lnTo>
                  <a:pt x="7107" y="19620"/>
                </a:lnTo>
                <a:cubicBezTo>
                  <a:pt x="7107" y="20183"/>
                  <a:pt x="7107" y="20519"/>
                  <a:pt x="7326" y="20745"/>
                </a:cubicBezTo>
                <a:cubicBezTo>
                  <a:pt x="7693" y="21104"/>
                  <a:pt x="8488" y="21387"/>
                  <a:pt x="9497" y="21518"/>
                </a:cubicBezTo>
                <a:cubicBezTo>
                  <a:pt x="9895" y="21570"/>
                  <a:pt x="10302" y="21596"/>
                  <a:pt x="10725" y="21596"/>
                </a:cubicBezTo>
                <a:cubicBezTo>
                  <a:pt x="11149" y="21596"/>
                  <a:pt x="11577" y="21570"/>
                  <a:pt x="11976" y="21518"/>
                </a:cubicBezTo>
                <a:cubicBezTo>
                  <a:pt x="12985" y="21387"/>
                  <a:pt x="13780" y="21104"/>
                  <a:pt x="14147" y="20745"/>
                </a:cubicBezTo>
                <a:cubicBezTo>
                  <a:pt x="14366" y="20519"/>
                  <a:pt x="14366" y="20183"/>
                  <a:pt x="14366" y="19620"/>
                </a:cubicBezTo>
                <a:lnTo>
                  <a:pt x="14366" y="7654"/>
                </a:lnTo>
                <a:lnTo>
                  <a:pt x="19718" y="7654"/>
                </a:lnTo>
                <a:cubicBezTo>
                  <a:pt x="20204" y="7665"/>
                  <a:pt x="20678" y="7593"/>
                  <a:pt x="21012" y="7467"/>
                </a:cubicBezTo>
                <a:cubicBezTo>
                  <a:pt x="21474" y="7292"/>
                  <a:pt x="21593" y="7038"/>
                  <a:pt x="21319" y="6819"/>
                </a:cubicBezTo>
                <a:lnTo>
                  <a:pt x="12261" y="305"/>
                </a:lnTo>
                <a:cubicBezTo>
                  <a:pt x="11955" y="115"/>
                  <a:pt x="11382" y="-4"/>
                  <a:pt x="10769" y="0"/>
                </a:cubicBezTo>
                <a:close/>
              </a:path>
            </a:pathLst>
          </a:cu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923" name="Shape"/>
          <p:cNvSpPr/>
          <p:nvPr/>
        </p:nvSpPr>
        <p:spPr>
          <a:xfrm rot="5400000" flipH="1">
            <a:off x="2504009" y="2579041"/>
            <a:ext cx="510765" cy="970064"/>
          </a:xfrm>
          <a:custGeom>
            <a:avLst/>
            <a:gdLst/>
            <a:ahLst/>
            <a:cxnLst>
              <a:cxn ang="0">
                <a:pos x="wd2" y="hd2"/>
              </a:cxn>
              <a:cxn ang="5400000">
                <a:pos x="wd2" y="hd2"/>
              </a:cxn>
              <a:cxn ang="10800000">
                <a:pos x="wd2" y="hd2"/>
              </a:cxn>
              <a:cxn ang="16200000">
                <a:pos x="wd2" y="hd2"/>
              </a:cxn>
            </a:cxnLst>
            <a:rect l="0" t="0" r="r" b="b"/>
            <a:pathLst>
              <a:path w="21478" h="21584" extrusionOk="0">
                <a:moveTo>
                  <a:pt x="3068" y="0"/>
                </a:moveTo>
                <a:cubicBezTo>
                  <a:pt x="2911" y="1"/>
                  <a:pt x="2766" y="43"/>
                  <a:pt x="2680" y="112"/>
                </a:cubicBezTo>
                <a:lnTo>
                  <a:pt x="64" y="2861"/>
                </a:lnTo>
                <a:cubicBezTo>
                  <a:pt x="-16" y="2935"/>
                  <a:pt x="-21" y="3026"/>
                  <a:pt x="51" y="3102"/>
                </a:cubicBezTo>
                <a:cubicBezTo>
                  <a:pt x="129" y="3185"/>
                  <a:pt x="284" y="3239"/>
                  <a:pt x="458" y="3245"/>
                </a:cubicBezTo>
                <a:lnTo>
                  <a:pt x="1935" y="3245"/>
                </a:lnTo>
                <a:lnTo>
                  <a:pt x="1935" y="19603"/>
                </a:lnTo>
                <a:cubicBezTo>
                  <a:pt x="1949" y="20074"/>
                  <a:pt x="2280" y="20525"/>
                  <a:pt x="2861" y="20881"/>
                </a:cubicBezTo>
                <a:cubicBezTo>
                  <a:pt x="3563" y="21311"/>
                  <a:pt x="4573" y="21567"/>
                  <a:pt x="5646" y="21583"/>
                </a:cubicBezTo>
                <a:lnTo>
                  <a:pt x="20353" y="21580"/>
                </a:lnTo>
                <a:cubicBezTo>
                  <a:pt x="20890" y="21598"/>
                  <a:pt x="21367" y="21400"/>
                  <a:pt x="21461" y="21120"/>
                </a:cubicBezTo>
                <a:cubicBezTo>
                  <a:pt x="21579" y="20769"/>
                  <a:pt x="21075" y="20447"/>
                  <a:pt x="20403" y="20438"/>
                </a:cubicBezTo>
                <a:lnTo>
                  <a:pt x="6679" y="20421"/>
                </a:lnTo>
                <a:cubicBezTo>
                  <a:pt x="5959" y="20445"/>
                  <a:pt x="5258" y="20291"/>
                  <a:pt x="4783" y="20004"/>
                </a:cubicBezTo>
                <a:cubicBezTo>
                  <a:pt x="4328" y="19729"/>
                  <a:pt x="4131" y="19360"/>
                  <a:pt x="4238" y="19000"/>
                </a:cubicBezTo>
                <a:lnTo>
                  <a:pt x="4238" y="3245"/>
                </a:lnTo>
                <a:lnTo>
                  <a:pt x="5627" y="3245"/>
                </a:lnTo>
                <a:cubicBezTo>
                  <a:pt x="5767" y="3249"/>
                  <a:pt x="5902" y="3219"/>
                  <a:pt x="5997" y="3165"/>
                </a:cubicBezTo>
                <a:cubicBezTo>
                  <a:pt x="6126" y="3091"/>
                  <a:pt x="6161" y="2983"/>
                  <a:pt x="6084" y="2890"/>
                </a:cubicBezTo>
                <a:lnTo>
                  <a:pt x="3493" y="129"/>
                </a:lnTo>
                <a:cubicBezTo>
                  <a:pt x="3407" y="48"/>
                  <a:pt x="3244" y="-2"/>
                  <a:pt x="3068" y="0"/>
                </a:cubicBezTo>
                <a:close/>
              </a:path>
            </a:pathLst>
          </a:custGeom>
          <a:solidFill>
            <a:schemeClr val="bg1">
              <a:lumMod val="85000"/>
            </a:schemeClr>
          </a:solidFill>
          <a:ln w="12700">
            <a:miter lim="400000"/>
          </a:ln>
        </p:spPr>
        <p:txBody>
          <a:bodyPr lIns="19050" tIns="19050" rIns="19050" bIns="19050" anchor="ctr"/>
          <a:lstStyle/>
          <a:p>
            <a:pPr algn="ctr"/>
            <a:endParaRPr sz="800" b="1">
              <a:solidFill>
                <a:schemeClr val="bg1"/>
              </a:solidFill>
            </a:endParaRPr>
          </a:p>
        </p:txBody>
      </p:sp>
      <p:sp>
        <p:nvSpPr>
          <p:cNvPr id="924" name="Venn diagram"/>
          <p:cNvSpPr txBox="1"/>
          <p:nvPr/>
        </p:nvSpPr>
        <p:spPr>
          <a:xfrm>
            <a:off x="1954826" y="930923"/>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925" name="Venn diagram"/>
          <p:cNvSpPr txBox="1"/>
          <p:nvPr/>
        </p:nvSpPr>
        <p:spPr>
          <a:xfrm>
            <a:off x="3498736" y="931696"/>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926" name="Venn diagram"/>
          <p:cNvSpPr txBox="1"/>
          <p:nvPr/>
        </p:nvSpPr>
        <p:spPr>
          <a:xfrm>
            <a:off x="5040766" y="932293"/>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927" name="Venn diagram"/>
          <p:cNvSpPr txBox="1"/>
          <p:nvPr/>
        </p:nvSpPr>
        <p:spPr>
          <a:xfrm>
            <a:off x="6582796" y="932293"/>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928" name="Venn diagram"/>
          <p:cNvSpPr txBox="1"/>
          <p:nvPr/>
        </p:nvSpPr>
        <p:spPr>
          <a:xfrm>
            <a:off x="3498737" y="1783206"/>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929" name="Venn diagram"/>
          <p:cNvSpPr txBox="1"/>
          <p:nvPr/>
        </p:nvSpPr>
        <p:spPr>
          <a:xfrm>
            <a:off x="5040766" y="1783803"/>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930" name="Venn diagram"/>
          <p:cNvSpPr txBox="1"/>
          <p:nvPr/>
        </p:nvSpPr>
        <p:spPr>
          <a:xfrm>
            <a:off x="6582796" y="1783803"/>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931" name="Venn diagram"/>
          <p:cNvSpPr txBox="1"/>
          <p:nvPr/>
        </p:nvSpPr>
        <p:spPr>
          <a:xfrm>
            <a:off x="3499522" y="3108696"/>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932" name="Venn diagram"/>
          <p:cNvSpPr txBox="1"/>
          <p:nvPr/>
        </p:nvSpPr>
        <p:spPr>
          <a:xfrm>
            <a:off x="5041552" y="3109293"/>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933" name="Venn diagram"/>
          <p:cNvSpPr txBox="1"/>
          <p:nvPr/>
        </p:nvSpPr>
        <p:spPr>
          <a:xfrm>
            <a:off x="6583582" y="3109293"/>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934" name="Venn diagram"/>
          <p:cNvSpPr txBox="1"/>
          <p:nvPr/>
        </p:nvSpPr>
        <p:spPr>
          <a:xfrm>
            <a:off x="3498737" y="3945287"/>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935" name="Venn diagram"/>
          <p:cNvSpPr txBox="1"/>
          <p:nvPr/>
        </p:nvSpPr>
        <p:spPr>
          <a:xfrm>
            <a:off x="5040766" y="3945884"/>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936" name="Venn diagram"/>
          <p:cNvSpPr txBox="1"/>
          <p:nvPr/>
        </p:nvSpPr>
        <p:spPr>
          <a:xfrm>
            <a:off x="6582796" y="3945884"/>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937" name="Venn diagram"/>
          <p:cNvSpPr txBox="1"/>
          <p:nvPr/>
        </p:nvSpPr>
        <p:spPr>
          <a:xfrm>
            <a:off x="1987234" y="2440912"/>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938" name="Venn diagram"/>
          <p:cNvSpPr txBox="1"/>
          <p:nvPr/>
        </p:nvSpPr>
        <p:spPr>
          <a:xfrm>
            <a:off x="1961469" y="3945586"/>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939" name="Venn diagram"/>
          <p:cNvSpPr txBox="1"/>
          <p:nvPr/>
        </p:nvSpPr>
        <p:spPr>
          <a:xfrm>
            <a:off x="819316" y="1606085"/>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
        <p:nvSpPr>
          <p:cNvPr id="940" name="Venn diagram"/>
          <p:cNvSpPr txBox="1"/>
          <p:nvPr/>
        </p:nvSpPr>
        <p:spPr>
          <a:xfrm>
            <a:off x="819808" y="3275827"/>
            <a:ext cx="616400"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spAutoFit/>
          </a:bodyPr>
          <a:lstStyle>
            <a:lvl1pPr>
              <a:defRPr sz="2000">
                <a:solidFill>
                  <a:srgbClr val="F7F5F6"/>
                </a:solidFill>
                <a:latin typeface="Barlow SemiBold"/>
                <a:ea typeface="Barlow SemiBold"/>
                <a:cs typeface="Barlow SemiBold"/>
                <a:sym typeface="Barlow SemiBold"/>
              </a:defRPr>
            </a:lvl1pPr>
          </a:lstStyle>
          <a:p>
            <a:pPr algn="ctr"/>
            <a:r>
              <a:rPr lang="pt-BR" sz="800" b="1" dirty="0">
                <a:solidFill>
                  <a:schemeClr val="bg1"/>
                </a:solidFill>
                <a:latin typeface="Heebo" pitchFamily="2" charset="-79"/>
                <a:cs typeface="Heebo" pitchFamily="2" charset="-79"/>
              </a:rPr>
              <a:t>Seu texto aqui</a:t>
            </a:r>
            <a:endParaRPr sz="800" b="1" dirty="0">
              <a:solidFill>
                <a:schemeClr val="bg1"/>
              </a:solidFill>
              <a:latin typeface="Heebo" pitchFamily="2" charset="-79"/>
              <a:cs typeface="Heebo" pitchFamily="2" charset="-79"/>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6" name="Shape"/>
          <p:cNvSpPr/>
          <p:nvPr/>
        </p:nvSpPr>
        <p:spPr>
          <a:xfrm>
            <a:off x="838399" y="624694"/>
            <a:ext cx="1059359" cy="7832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442" y="48"/>
                  <a:pt x="9296" y="3245"/>
                  <a:pt x="4597" y="9600"/>
                </a:cubicBezTo>
                <a:cubicBezTo>
                  <a:pt x="2671" y="12205"/>
                  <a:pt x="1143" y="15145"/>
                  <a:pt x="0" y="18276"/>
                </a:cubicBezTo>
                <a:lnTo>
                  <a:pt x="1438" y="21600"/>
                </a:lnTo>
                <a:lnTo>
                  <a:pt x="4430" y="20882"/>
                </a:lnTo>
                <a:cubicBezTo>
                  <a:pt x="5334" y="18478"/>
                  <a:pt x="6519" y="16219"/>
                  <a:pt x="8005" y="14208"/>
                </a:cubicBezTo>
                <a:cubicBezTo>
                  <a:pt x="11751" y="9142"/>
                  <a:pt x="16648" y="6592"/>
                  <a:pt x="21558" y="6530"/>
                </a:cubicBezTo>
                <a:lnTo>
                  <a:pt x="19898" y="3304"/>
                </a:lnTo>
                <a:lnTo>
                  <a:pt x="21600" y="0"/>
                </a:lnTo>
                <a:close/>
              </a:path>
            </a:pathLst>
          </a:custGeom>
          <a:solidFill>
            <a:schemeClr val="accent1"/>
          </a:solidFill>
          <a:ln w="12700" cap="flat">
            <a:noFill/>
            <a:miter lim="400000"/>
          </a:ln>
          <a:effectLst/>
        </p:spPr>
        <p:txBody>
          <a:bodyPr wrap="square" lIns="0" tIns="0" rIns="0" bIns="0" numCol="1" anchor="ctr">
            <a:noAutofit/>
          </a:bodyPr>
          <a:lstStyle/>
          <a:p>
            <a:pPr algn="ctr">
              <a:defRPr sz="3200">
                <a:solidFill>
                  <a:srgbClr val="FFFFFF"/>
                </a:solidFill>
              </a:defRPr>
            </a:pPr>
            <a:endParaRPr sz="1000" b="1">
              <a:latin typeface="Heebo" pitchFamily="2" charset="-79"/>
              <a:cs typeface="Heebo" pitchFamily="2" charset="-79"/>
            </a:endParaRPr>
          </a:p>
        </p:txBody>
      </p:sp>
      <p:sp>
        <p:nvSpPr>
          <p:cNvPr id="1267" name="Shape"/>
          <p:cNvSpPr/>
          <p:nvPr/>
        </p:nvSpPr>
        <p:spPr>
          <a:xfrm>
            <a:off x="1850728" y="625290"/>
            <a:ext cx="1098203" cy="732830"/>
          </a:xfrm>
          <a:custGeom>
            <a:avLst/>
            <a:gdLst/>
            <a:ahLst/>
            <a:cxnLst>
              <a:cxn ang="0">
                <a:pos x="wd2" y="hd2"/>
              </a:cxn>
              <a:cxn ang="5400000">
                <a:pos x="wd2" y="hd2"/>
              </a:cxn>
              <a:cxn ang="10800000">
                <a:pos x="wd2" y="hd2"/>
              </a:cxn>
              <a:cxn ang="16200000">
                <a:pos x="wd2" y="hd2"/>
              </a:cxn>
            </a:cxnLst>
            <a:rect l="0" t="0" r="r" b="b"/>
            <a:pathLst>
              <a:path w="21600" h="21600" extrusionOk="0">
                <a:moveTo>
                  <a:pt x="1636" y="0"/>
                </a:moveTo>
                <a:lnTo>
                  <a:pt x="0" y="3514"/>
                </a:lnTo>
                <a:lnTo>
                  <a:pt x="1616" y="6988"/>
                </a:lnTo>
                <a:cubicBezTo>
                  <a:pt x="6223" y="7192"/>
                  <a:pt x="10789" y="9900"/>
                  <a:pt x="14305" y="15169"/>
                </a:cubicBezTo>
                <a:cubicBezTo>
                  <a:pt x="15608" y="17121"/>
                  <a:pt x="16666" y="19294"/>
                  <a:pt x="17505" y="21600"/>
                </a:cubicBezTo>
                <a:lnTo>
                  <a:pt x="18749" y="17819"/>
                </a:lnTo>
                <a:lnTo>
                  <a:pt x="21600" y="18266"/>
                </a:lnTo>
                <a:cubicBezTo>
                  <a:pt x="20553" y="15387"/>
                  <a:pt x="19221" y="12679"/>
                  <a:pt x="17596" y="10243"/>
                </a:cubicBezTo>
                <a:cubicBezTo>
                  <a:pt x="13176" y="3620"/>
                  <a:pt x="7427" y="213"/>
                  <a:pt x="1636" y="0"/>
                </a:cubicBezTo>
                <a:close/>
              </a:path>
            </a:pathLst>
          </a:custGeom>
          <a:solidFill>
            <a:srgbClr val="535353"/>
          </a:solidFill>
          <a:ln w="12700" cap="flat">
            <a:noFill/>
            <a:miter lim="400000"/>
          </a:ln>
          <a:effectLst/>
        </p:spPr>
        <p:txBody>
          <a:bodyPr wrap="square" lIns="0" tIns="0" rIns="0" bIns="0" numCol="1" anchor="ctr">
            <a:noAutofit/>
          </a:bodyPr>
          <a:lstStyle/>
          <a:p>
            <a:pPr algn="ctr">
              <a:defRPr sz="3200">
                <a:solidFill>
                  <a:srgbClr val="FFFFFF"/>
                </a:solidFill>
              </a:defRPr>
            </a:pPr>
            <a:endParaRPr sz="1000" b="1">
              <a:latin typeface="Heebo" pitchFamily="2" charset="-79"/>
              <a:cs typeface="Heebo" pitchFamily="2" charset="-79"/>
            </a:endParaRPr>
          </a:p>
        </p:txBody>
      </p:sp>
      <p:sp>
        <p:nvSpPr>
          <p:cNvPr id="1268" name="Shape"/>
          <p:cNvSpPr/>
          <p:nvPr/>
        </p:nvSpPr>
        <p:spPr>
          <a:xfrm>
            <a:off x="2672706" y="1261679"/>
            <a:ext cx="420603" cy="1239590"/>
          </a:xfrm>
          <a:custGeom>
            <a:avLst/>
            <a:gdLst/>
            <a:ahLst/>
            <a:cxnLst>
              <a:cxn ang="0">
                <a:pos x="wd2" y="hd2"/>
              </a:cxn>
              <a:cxn ang="5400000">
                <a:pos x="wd2" y="hd2"/>
              </a:cxn>
              <a:cxn ang="10800000">
                <a:pos x="wd2" y="hd2"/>
              </a:cxn>
              <a:cxn ang="16200000">
                <a:pos x="wd2" y="hd2"/>
              </a:cxn>
            </a:cxnLst>
            <a:rect l="0" t="0" r="r" b="b"/>
            <a:pathLst>
              <a:path w="21555" h="21600" extrusionOk="0">
                <a:moveTo>
                  <a:pt x="7627" y="0"/>
                </a:moveTo>
                <a:lnTo>
                  <a:pt x="4355" y="2256"/>
                </a:lnTo>
                <a:cubicBezTo>
                  <a:pt x="12327" y="7733"/>
                  <a:pt x="10901" y="14391"/>
                  <a:pt x="0" y="19432"/>
                </a:cubicBezTo>
                <a:lnTo>
                  <a:pt x="6918" y="19201"/>
                </a:lnTo>
                <a:lnTo>
                  <a:pt x="10335" y="21600"/>
                </a:lnTo>
                <a:cubicBezTo>
                  <a:pt x="17755" y="18051"/>
                  <a:pt x="21496" y="13885"/>
                  <a:pt x="21554" y="9715"/>
                </a:cubicBezTo>
                <a:cubicBezTo>
                  <a:pt x="21600" y="6471"/>
                  <a:pt x="19419" y="3227"/>
                  <a:pt x="15010" y="265"/>
                </a:cubicBezTo>
                <a:lnTo>
                  <a:pt x="7627" y="0"/>
                </a:lnTo>
                <a:close/>
              </a:path>
            </a:pathLst>
          </a:custGeom>
          <a:solidFill>
            <a:schemeClr val="accent3"/>
          </a:solidFill>
          <a:ln w="12700" cap="flat">
            <a:noFill/>
            <a:miter lim="400000"/>
          </a:ln>
          <a:effectLst/>
        </p:spPr>
        <p:txBody>
          <a:bodyPr wrap="square" lIns="0" tIns="0" rIns="0" bIns="0" numCol="1" anchor="ctr">
            <a:noAutofit/>
          </a:bodyPr>
          <a:lstStyle/>
          <a:p>
            <a:pPr algn="ctr">
              <a:defRPr sz="3200">
                <a:solidFill>
                  <a:srgbClr val="FFFFFF"/>
                </a:solidFill>
              </a:defRPr>
            </a:pPr>
            <a:endParaRPr sz="1000" b="1">
              <a:latin typeface="Heebo" pitchFamily="2" charset="-79"/>
              <a:cs typeface="Heebo" pitchFamily="2" charset="-79"/>
            </a:endParaRPr>
          </a:p>
        </p:txBody>
      </p:sp>
      <p:sp>
        <p:nvSpPr>
          <p:cNvPr id="1269" name="Shape"/>
          <p:cNvSpPr/>
          <p:nvPr/>
        </p:nvSpPr>
        <p:spPr>
          <a:xfrm>
            <a:off x="715856" y="1319871"/>
            <a:ext cx="421688" cy="1218754"/>
          </a:xfrm>
          <a:custGeom>
            <a:avLst/>
            <a:gdLst/>
            <a:ahLst/>
            <a:cxnLst>
              <a:cxn ang="0">
                <a:pos x="wd2" y="hd2"/>
              </a:cxn>
              <a:cxn ang="5400000">
                <a:pos x="wd2" y="hd2"/>
              </a:cxn>
              <a:cxn ang="10800000">
                <a:pos x="wd2" y="hd2"/>
              </a:cxn>
              <a:cxn ang="16200000">
                <a:pos x="wd2" y="hd2"/>
              </a:cxn>
            </a:cxnLst>
            <a:rect l="0" t="0" r="r" b="b"/>
            <a:pathLst>
              <a:path w="18423" h="21600" extrusionOk="0">
                <a:moveTo>
                  <a:pt x="4671" y="0"/>
                </a:moveTo>
                <a:cubicBezTo>
                  <a:pt x="-3177" y="6980"/>
                  <a:pt x="-1132" y="15336"/>
                  <a:pt x="10783" y="21600"/>
                </a:cubicBezTo>
                <a:lnTo>
                  <a:pt x="16902" y="21312"/>
                </a:lnTo>
                <a:lnTo>
                  <a:pt x="18423" y="18759"/>
                </a:lnTo>
                <a:cubicBezTo>
                  <a:pt x="9318" y="13757"/>
                  <a:pt x="7932" y="7183"/>
                  <a:pt x="14177" y="1685"/>
                </a:cubicBezTo>
                <a:lnTo>
                  <a:pt x="7773" y="2147"/>
                </a:lnTo>
                <a:lnTo>
                  <a:pt x="4671" y="0"/>
                </a:lnTo>
                <a:close/>
              </a:path>
            </a:pathLst>
          </a:custGeom>
          <a:solidFill>
            <a:schemeClr val="accent2"/>
          </a:solidFill>
          <a:ln w="12700" cap="flat">
            <a:noFill/>
            <a:miter lim="400000"/>
          </a:ln>
          <a:effectLst/>
        </p:spPr>
        <p:txBody>
          <a:bodyPr wrap="square" lIns="0" tIns="0" rIns="0" bIns="0" numCol="1" anchor="ctr">
            <a:noAutofit/>
          </a:bodyPr>
          <a:lstStyle/>
          <a:p>
            <a:pPr algn="ctr">
              <a:defRPr sz="3200">
                <a:solidFill>
                  <a:srgbClr val="FFFFFF"/>
                </a:solidFill>
              </a:defRPr>
            </a:pPr>
            <a:endParaRPr sz="1000" b="1">
              <a:latin typeface="Heebo" pitchFamily="2" charset="-79"/>
              <a:cs typeface="Heebo" pitchFamily="2" charset="-79"/>
            </a:endParaRPr>
          </a:p>
        </p:txBody>
      </p:sp>
      <p:sp>
        <p:nvSpPr>
          <p:cNvPr id="1270" name="Shape"/>
          <p:cNvSpPr/>
          <p:nvPr/>
        </p:nvSpPr>
        <p:spPr>
          <a:xfrm>
            <a:off x="988065" y="2412734"/>
            <a:ext cx="2267394" cy="587829"/>
          </a:xfrm>
          <a:custGeom>
            <a:avLst/>
            <a:gdLst/>
            <a:ahLst/>
            <a:cxnLst>
              <a:cxn ang="0">
                <a:pos x="wd2" y="hd2"/>
              </a:cxn>
              <a:cxn ang="5400000">
                <a:pos x="wd2" y="hd2"/>
              </a:cxn>
              <a:cxn ang="10800000">
                <a:pos x="wd2" y="hd2"/>
              </a:cxn>
              <a:cxn ang="16200000">
                <a:pos x="wd2" y="hd2"/>
              </a:cxn>
            </a:cxnLst>
            <a:rect l="0" t="0" r="r" b="b"/>
            <a:pathLst>
              <a:path w="21600" h="21551" extrusionOk="0">
                <a:moveTo>
                  <a:pt x="1664" y="0"/>
                </a:moveTo>
                <a:cubicBezTo>
                  <a:pt x="2470" y="3734"/>
                  <a:pt x="3464" y="6799"/>
                  <a:pt x="4586" y="9008"/>
                </a:cubicBezTo>
                <a:cubicBezTo>
                  <a:pt x="5862" y="11519"/>
                  <a:pt x="7271" y="12863"/>
                  <a:pt x="8703" y="12938"/>
                </a:cubicBezTo>
                <a:lnTo>
                  <a:pt x="20806" y="12958"/>
                </a:lnTo>
                <a:lnTo>
                  <a:pt x="21600" y="17298"/>
                </a:lnTo>
                <a:lnTo>
                  <a:pt x="20820" y="21549"/>
                </a:lnTo>
                <a:lnTo>
                  <a:pt x="8693" y="21549"/>
                </a:lnTo>
                <a:cubicBezTo>
                  <a:pt x="6892" y="21600"/>
                  <a:pt x="5116" y="19961"/>
                  <a:pt x="3517" y="16773"/>
                </a:cubicBezTo>
                <a:cubicBezTo>
                  <a:pt x="2158" y="14064"/>
                  <a:pt x="961" y="10298"/>
                  <a:pt x="0" y="5714"/>
                </a:cubicBezTo>
                <a:lnTo>
                  <a:pt x="1315" y="5109"/>
                </a:lnTo>
                <a:lnTo>
                  <a:pt x="1664" y="0"/>
                </a:lnTo>
                <a:close/>
              </a:path>
            </a:pathLst>
          </a:custGeom>
          <a:solidFill>
            <a:schemeClr val="accent3"/>
          </a:solidFill>
          <a:ln w="12700" cap="flat">
            <a:noFill/>
            <a:miter lim="400000"/>
          </a:ln>
          <a:effectLst/>
        </p:spPr>
        <p:txBody>
          <a:bodyPr wrap="square" lIns="19050" tIns="19050" rIns="19050" bIns="19050" numCol="1" anchor="ctr">
            <a:noAutofit/>
          </a:bodyPr>
          <a:lstStyle/>
          <a:p>
            <a:pPr algn="ctr">
              <a:defRPr b="1">
                <a:solidFill>
                  <a:srgbClr val="000000"/>
                </a:solidFill>
                <a:latin typeface="+mj-lt"/>
                <a:ea typeface="+mj-ea"/>
                <a:cs typeface="+mj-cs"/>
                <a:sym typeface="Helvetica Neue"/>
              </a:defRPr>
            </a:pPr>
            <a:endParaRPr sz="1000" b="1">
              <a:latin typeface="Heebo" pitchFamily="2" charset="-79"/>
              <a:cs typeface="Heebo" pitchFamily="2" charset="-79"/>
            </a:endParaRPr>
          </a:p>
        </p:txBody>
      </p:sp>
      <p:sp>
        <p:nvSpPr>
          <p:cNvPr id="1271" name="Shape"/>
          <p:cNvSpPr/>
          <p:nvPr/>
        </p:nvSpPr>
        <p:spPr>
          <a:xfrm>
            <a:off x="1695639" y="2397835"/>
            <a:ext cx="1156474" cy="604206"/>
          </a:xfrm>
          <a:custGeom>
            <a:avLst/>
            <a:gdLst/>
            <a:ahLst/>
            <a:cxnLst>
              <a:cxn ang="0">
                <a:pos x="wd2" y="hd2"/>
              </a:cxn>
              <a:cxn ang="5400000">
                <a:pos x="wd2" y="hd2"/>
              </a:cxn>
              <a:cxn ang="10800000">
                <a:pos x="wd2" y="hd2"/>
              </a:cxn>
              <a:cxn ang="16200000">
                <a:pos x="wd2" y="hd2"/>
              </a:cxn>
            </a:cxnLst>
            <a:rect l="0" t="0" r="r" b="b"/>
            <a:pathLst>
              <a:path w="21600" h="21600" extrusionOk="0">
                <a:moveTo>
                  <a:pt x="0" y="13209"/>
                </a:moveTo>
                <a:lnTo>
                  <a:pt x="3929" y="13209"/>
                </a:lnTo>
                <a:cubicBezTo>
                  <a:pt x="6747" y="13151"/>
                  <a:pt x="9520" y="11833"/>
                  <a:pt x="12025" y="9362"/>
                </a:cubicBezTo>
                <a:cubicBezTo>
                  <a:pt x="14232" y="7184"/>
                  <a:pt x="16181" y="4159"/>
                  <a:pt x="17750" y="474"/>
                </a:cubicBezTo>
                <a:lnTo>
                  <a:pt x="20429" y="0"/>
                </a:lnTo>
                <a:lnTo>
                  <a:pt x="21600" y="4702"/>
                </a:lnTo>
                <a:cubicBezTo>
                  <a:pt x="19803" y="9281"/>
                  <a:pt x="17537" y="13111"/>
                  <a:pt x="14940" y="15955"/>
                </a:cubicBezTo>
                <a:cubicBezTo>
                  <a:pt x="11845" y="19346"/>
                  <a:pt x="8366" y="21248"/>
                  <a:pt x="4803" y="21500"/>
                </a:cubicBezTo>
                <a:lnTo>
                  <a:pt x="3" y="21600"/>
                </a:lnTo>
                <a:lnTo>
                  <a:pt x="1495" y="17354"/>
                </a:lnTo>
                <a:lnTo>
                  <a:pt x="0" y="13209"/>
                </a:lnTo>
                <a:close/>
              </a:path>
            </a:pathLst>
          </a:custGeom>
          <a:solidFill>
            <a:schemeClr val="accent2"/>
          </a:solidFill>
          <a:ln w="12700" cap="flat">
            <a:noFill/>
            <a:miter lim="400000"/>
          </a:ln>
          <a:effectLst/>
        </p:spPr>
        <p:txBody>
          <a:bodyPr wrap="square" lIns="19050" tIns="19050" rIns="19050" bIns="19050" numCol="1" anchor="ctr">
            <a:noAutofit/>
          </a:bodyPr>
          <a:lstStyle/>
          <a:p>
            <a:pPr algn="ctr">
              <a:defRPr b="1">
                <a:solidFill>
                  <a:srgbClr val="000000"/>
                </a:solidFill>
                <a:latin typeface="+mj-lt"/>
                <a:ea typeface="+mj-ea"/>
                <a:cs typeface="+mj-cs"/>
                <a:sym typeface="Helvetica Neue"/>
              </a:defRPr>
            </a:pPr>
            <a:endParaRPr sz="1000" b="1">
              <a:latin typeface="Heebo" pitchFamily="2" charset="-79"/>
              <a:cs typeface="Heebo" pitchFamily="2" charset="-79"/>
            </a:endParaRPr>
          </a:p>
        </p:txBody>
      </p:sp>
      <p:sp>
        <p:nvSpPr>
          <p:cNvPr id="1272" name="Shape"/>
          <p:cNvSpPr/>
          <p:nvPr/>
        </p:nvSpPr>
        <p:spPr>
          <a:xfrm>
            <a:off x="532317" y="2766927"/>
            <a:ext cx="1207443" cy="2344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62" y="10793"/>
                </a:lnTo>
                <a:lnTo>
                  <a:pt x="0" y="21600"/>
                </a:lnTo>
                <a:lnTo>
                  <a:pt x="20138" y="21600"/>
                </a:lnTo>
                <a:lnTo>
                  <a:pt x="21600" y="10793"/>
                </a:lnTo>
                <a:lnTo>
                  <a:pt x="20138" y="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sz="3200">
                <a:solidFill>
                  <a:srgbClr val="FFFFFF"/>
                </a:solidFill>
              </a:defRPr>
            </a:pPr>
            <a:endParaRPr sz="1000" b="1">
              <a:latin typeface="Heebo" pitchFamily="2" charset="-79"/>
              <a:cs typeface="Heebo" pitchFamily="2" charset="-79"/>
            </a:endParaRPr>
          </a:p>
        </p:txBody>
      </p:sp>
      <p:sp>
        <p:nvSpPr>
          <p:cNvPr id="1274" name="Venn diagram"/>
          <p:cNvSpPr/>
          <p:nvPr/>
        </p:nvSpPr>
        <p:spPr>
          <a:xfrm>
            <a:off x="1485428" y="1757099"/>
            <a:ext cx="829481" cy="20005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a:solidFill>
                  <a:srgbClr val="535353"/>
                </a:solidFill>
                <a:latin typeface="Barlow SemiBold"/>
                <a:ea typeface="Barlow SemiBold"/>
                <a:cs typeface="Barlow SemiBold"/>
                <a:sym typeface="Barlow SemiBold"/>
              </a:defRPr>
            </a:lvl1pPr>
          </a:lstStyle>
          <a:p>
            <a:pPr algn="ctr"/>
            <a:r>
              <a:rPr lang="pt-BR" sz="1050" b="1" dirty="0">
                <a:solidFill>
                  <a:schemeClr val="bg1">
                    <a:lumMod val="50000"/>
                  </a:schemeClr>
                </a:solidFill>
                <a:latin typeface="Heebo" pitchFamily="2" charset="-79"/>
                <a:cs typeface="Heebo" pitchFamily="2" charset="-79"/>
              </a:rPr>
              <a:t>PASSO 1</a:t>
            </a:r>
            <a:endParaRPr sz="1050" b="1" dirty="0">
              <a:solidFill>
                <a:schemeClr val="bg1">
                  <a:lumMod val="50000"/>
                </a:schemeClr>
              </a:solidFill>
              <a:latin typeface="Heebo" pitchFamily="2" charset="-79"/>
              <a:cs typeface="Heebo" pitchFamily="2" charset="-79"/>
            </a:endParaRPr>
          </a:p>
        </p:txBody>
      </p:sp>
      <p:sp>
        <p:nvSpPr>
          <p:cNvPr id="1278" name="Venn diagram"/>
          <p:cNvSpPr txBox="1"/>
          <p:nvPr/>
        </p:nvSpPr>
        <p:spPr>
          <a:xfrm>
            <a:off x="827839" y="2783016"/>
            <a:ext cx="616400"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1</a:t>
            </a:r>
          </a:p>
        </p:txBody>
      </p:sp>
      <p:sp>
        <p:nvSpPr>
          <p:cNvPr id="1279" name="Venn diagram"/>
          <p:cNvSpPr txBox="1"/>
          <p:nvPr/>
        </p:nvSpPr>
        <p:spPr>
          <a:xfrm rot="19760356">
            <a:off x="2062914" y="2664125"/>
            <a:ext cx="616400"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2</a:t>
            </a:r>
          </a:p>
        </p:txBody>
      </p:sp>
      <p:sp>
        <p:nvSpPr>
          <p:cNvPr id="1280" name="Venn diagram"/>
          <p:cNvSpPr txBox="1"/>
          <p:nvPr/>
        </p:nvSpPr>
        <p:spPr>
          <a:xfrm rot="16200000">
            <a:off x="2649915" y="1742432"/>
            <a:ext cx="616400"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3</a:t>
            </a:r>
          </a:p>
        </p:txBody>
      </p:sp>
      <p:sp>
        <p:nvSpPr>
          <p:cNvPr id="1281" name="Venn diagram"/>
          <p:cNvSpPr txBox="1"/>
          <p:nvPr/>
        </p:nvSpPr>
        <p:spPr>
          <a:xfrm rot="1820462">
            <a:off x="2170490" y="807395"/>
            <a:ext cx="616400"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4</a:t>
            </a:r>
          </a:p>
        </p:txBody>
      </p:sp>
      <p:sp>
        <p:nvSpPr>
          <p:cNvPr id="1282" name="Venn diagram"/>
          <p:cNvSpPr txBox="1"/>
          <p:nvPr/>
        </p:nvSpPr>
        <p:spPr>
          <a:xfrm rot="19603656">
            <a:off x="996379" y="832026"/>
            <a:ext cx="616400"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5</a:t>
            </a:r>
          </a:p>
        </p:txBody>
      </p:sp>
      <p:sp>
        <p:nvSpPr>
          <p:cNvPr id="1283" name="Venn diagram"/>
          <p:cNvSpPr txBox="1"/>
          <p:nvPr/>
        </p:nvSpPr>
        <p:spPr>
          <a:xfrm rot="4836176">
            <a:off x="559763" y="1902374"/>
            <a:ext cx="616400"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6</a:t>
            </a:r>
          </a:p>
        </p:txBody>
      </p:sp>
      <p:sp>
        <p:nvSpPr>
          <p:cNvPr id="1284" name="Venn diagram"/>
          <p:cNvSpPr txBox="1"/>
          <p:nvPr/>
        </p:nvSpPr>
        <p:spPr>
          <a:xfrm>
            <a:off x="2548496" y="2783016"/>
            <a:ext cx="616400"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7</a:t>
            </a:r>
          </a:p>
        </p:txBody>
      </p:sp>
      <p:sp>
        <p:nvSpPr>
          <p:cNvPr id="1286" name="Shape"/>
          <p:cNvSpPr/>
          <p:nvPr/>
        </p:nvSpPr>
        <p:spPr>
          <a:xfrm>
            <a:off x="3514924" y="624695"/>
            <a:ext cx="1059359" cy="7832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442" y="48"/>
                  <a:pt x="9296" y="3245"/>
                  <a:pt x="4597" y="9600"/>
                </a:cubicBezTo>
                <a:cubicBezTo>
                  <a:pt x="2671" y="12205"/>
                  <a:pt x="1143" y="15145"/>
                  <a:pt x="0" y="18276"/>
                </a:cubicBezTo>
                <a:lnTo>
                  <a:pt x="1438" y="21600"/>
                </a:lnTo>
                <a:lnTo>
                  <a:pt x="4430" y="20882"/>
                </a:lnTo>
                <a:cubicBezTo>
                  <a:pt x="5334" y="18478"/>
                  <a:pt x="6519" y="16219"/>
                  <a:pt x="8005" y="14208"/>
                </a:cubicBezTo>
                <a:cubicBezTo>
                  <a:pt x="11751" y="9142"/>
                  <a:pt x="16648" y="6592"/>
                  <a:pt x="21558" y="6530"/>
                </a:cubicBezTo>
                <a:lnTo>
                  <a:pt x="19898" y="3304"/>
                </a:lnTo>
                <a:lnTo>
                  <a:pt x="21600" y="0"/>
                </a:lnTo>
                <a:close/>
              </a:path>
            </a:pathLst>
          </a:custGeom>
          <a:solidFill>
            <a:schemeClr val="accent1"/>
          </a:solidFill>
          <a:ln w="12700" cap="flat">
            <a:noFill/>
            <a:miter lim="400000"/>
          </a:ln>
          <a:effectLst/>
        </p:spPr>
        <p:txBody>
          <a:bodyPr wrap="square" lIns="0" tIns="0" rIns="0" bIns="0" numCol="1" anchor="ctr">
            <a:noAutofit/>
          </a:bodyPr>
          <a:lstStyle/>
          <a:p>
            <a:pPr algn="ctr">
              <a:defRPr sz="3200">
                <a:solidFill>
                  <a:srgbClr val="FFFFFF"/>
                </a:solidFill>
              </a:defRPr>
            </a:pPr>
            <a:endParaRPr sz="1000" b="1">
              <a:latin typeface="Heebo" pitchFamily="2" charset="-79"/>
              <a:cs typeface="Heebo" pitchFamily="2" charset="-79"/>
            </a:endParaRPr>
          </a:p>
        </p:txBody>
      </p:sp>
      <p:sp>
        <p:nvSpPr>
          <p:cNvPr id="1287" name="Shape"/>
          <p:cNvSpPr/>
          <p:nvPr/>
        </p:nvSpPr>
        <p:spPr>
          <a:xfrm>
            <a:off x="4527253" y="625290"/>
            <a:ext cx="1098204" cy="732830"/>
          </a:xfrm>
          <a:custGeom>
            <a:avLst/>
            <a:gdLst/>
            <a:ahLst/>
            <a:cxnLst>
              <a:cxn ang="0">
                <a:pos x="wd2" y="hd2"/>
              </a:cxn>
              <a:cxn ang="5400000">
                <a:pos x="wd2" y="hd2"/>
              </a:cxn>
              <a:cxn ang="10800000">
                <a:pos x="wd2" y="hd2"/>
              </a:cxn>
              <a:cxn ang="16200000">
                <a:pos x="wd2" y="hd2"/>
              </a:cxn>
            </a:cxnLst>
            <a:rect l="0" t="0" r="r" b="b"/>
            <a:pathLst>
              <a:path w="21600" h="21600" extrusionOk="0">
                <a:moveTo>
                  <a:pt x="1636" y="0"/>
                </a:moveTo>
                <a:lnTo>
                  <a:pt x="0" y="3514"/>
                </a:lnTo>
                <a:lnTo>
                  <a:pt x="1616" y="6988"/>
                </a:lnTo>
                <a:cubicBezTo>
                  <a:pt x="6223" y="7192"/>
                  <a:pt x="10789" y="9900"/>
                  <a:pt x="14305" y="15169"/>
                </a:cubicBezTo>
                <a:cubicBezTo>
                  <a:pt x="15608" y="17121"/>
                  <a:pt x="16666" y="19294"/>
                  <a:pt x="17505" y="21600"/>
                </a:cubicBezTo>
                <a:lnTo>
                  <a:pt x="18749" y="17819"/>
                </a:lnTo>
                <a:lnTo>
                  <a:pt x="21600" y="18266"/>
                </a:lnTo>
                <a:cubicBezTo>
                  <a:pt x="20553" y="15387"/>
                  <a:pt x="19221" y="12679"/>
                  <a:pt x="17596" y="10243"/>
                </a:cubicBezTo>
                <a:cubicBezTo>
                  <a:pt x="13176" y="3620"/>
                  <a:pt x="7427" y="213"/>
                  <a:pt x="1636" y="0"/>
                </a:cubicBezTo>
                <a:close/>
              </a:path>
            </a:pathLst>
          </a:custGeom>
          <a:solidFill>
            <a:srgbClr val="535353"/>
          </a:solidFill>
          <a:ln w="12700" cap="flat">
            <a:noFill/>
            <a:miter lim="400000"/>
          </a:ln>
          <a:effectLst/>
        </p:spPr>
        <p:txBody>
          <a:bodyPr wrap="square" lIns="0" tIns="0" rIns="0" bIns="0" numCol="1" anchor="ctr">
            <a:noAutofit/>
          </a:bodyPr>
          <a:lstStyle/>
          <a:p>
            <a:pPr algn="ctr">
              <a:defRPr sz="3200">
                <a:solidFill>
                  <a:srgbClr val="FFFFFF"/>
                </a:solidFill>
              </a:defRPr>
            </a:pPr>
            <a:endParaRPr sz="1000" b="1">
              <a:latin typeface="Heebo" pitchFamily="2" charset="-79"/>
              <a:cs typeface="Heebo" pitchFamily="2" charset="-79"/>
            </a:endParaRPr>
          </a:p>
        </p:txBody>
      </p:sp>
      <p:sp>
        <p:nvSpPr>
          <p:cNvPr id="1288" name="Shape"/>
          <p:cNvSpPr/>
          <p:nvPr/>
        </p:nvSpPr>
        <p:spPr>
          <a:xfrm>
            <a:off x="5349231" y="1261679"/>
            <a:ext cx="420603" cy="1239590"/>
          </a:xfrm>
          <a:custGeom>
            <a:avLst/>
            <a:gdLst/>
            <a:ahLst/>
            <a:cxnLst>
              <a:cxn ang="0">
                <a:pos x="wd2" y="hd2"/>
              </a:cxn>
              <a:cxn ang="5400000">
                <a:pos x="wd2" y="hd2"/>
              </a:cxn>
              <a:cxn ang="10800000">
                <a:pos x="wd2" y="hd2"/>
              </a:cxn>
              <a:cxn ang="16200000">
                <a:pos x="wd2" y="hd2"/>
              </a:cxn>
            </a:cxnLst>
            <a:rect l="0" t="0" r="r" b="b"/>
            <a:pathLst>
              <a:path w="21555" h="21600" extrusionOk="0">
                <a:moveTo>
                  <a:pt x="7627" y="0"/>
                </a:moveTo>
                <a:lnTo>
                  <a:pt x="4355" y="2256"/>
                </a:lnTo>
                <a:cubicBezTo>
                  <a:pt x="12327" y="7733"/>
                  <a:pt x="10901" y="14391"/>
                  <a:pt x="0" y="19432"/>
                </a:cubicBezTo>
                <a:lnTo>
                  <a:pt x="6918" y="19201"/>
                </a:lnTo>
                <a:lnTo>
                  <a:pt x="10335" y="21600"/>
                </a:lnTo>
                <a:cubicBezTo>
                  <a:pt x="17755" y="18051"/>
                  <a:pt x="21496" y="13885"/>
                  <a:pt x="21554" y="9715"/>
                </a:cubicBezTo>
                <a:cubicBezTo>
                  <a:pt x="21600" y="6471"/>
                  <a:pt x="19419" y="3227"/>
                  <a:pt x="15010" y="265"/>
                </a:cubicBezTo>
                <a:lnTo>
                  <a:pt x="7627" y="0"/>
                </a:lnTo>
                <a:close/>
              </a:path>
            </a:pathLst>
          </a:custGeom>
          <a:solidFill>
            <a:schemeClr val="accent3"/>
          </a:solidFill>
          <a:ln w="12700" cap="flat">
            <a:noFill/>
            <a:miter lim="400000"/>
          </a:ln>
          <a:effectLst/>
        </p:spPr>
        <p:txBody>
          <a:bodyPr wrap="square" lIns="0" tIns="0" rIns="0" bIns="0" numCol="1" anchor="ctr">
            <a:noAutofit/>
          </a:bodyPr>
          <a:lstStyle/>
          <a:p>
            <a:pPr algn="ctr">
              <a:defRPr sz="3200">
                <a:solidFill>
                  <a:srgbClr val="FFFFFF"/>
                </a:solidFill>
              </a:defRPr>
            </a:pPr>
            <a:endParaRPr sz="1000" b="1">
              <a:latin typeface="Heebo" pitchFamily="2" charset="-79"/>
              <a:cs typeface="Heebo" pitchFamily="2" charset="-79"/>
            </a:endParaRPr>
          </a:p>
        </p:txBody>
      </p:sp>
      <p:sp>
        <p:nvSpPr>
          <p:cNvPr id="1289" name="Shape"/>
          <p:cNvSpPr/>
          <p:nvPr/>
        </p:nvSpPr>
        <p:spPr>
          <a:xfrm>
            <a:off x="3392381" y="1319871"/>
            <a:ext cx="421688" cy="1218754"/>
          </a:xfrm>
          <a:custGeom>
            <a:avLst/>
            <a:gdLst/>
            <a:ahLst/>
            <a:cxnLst>
              <a:cxn ang="0">
                <a:pos x="wd2" y="hd2"/>
              </a:cxn>
              <a:cxn ang="5400000">
                <a:pos x="wd2" y="hd2"/>
              </a:cxn>
              <a:cxn ang="10800000">
                <a:pos x="wd2" y="hd2"/>
              </a:cxn>
              <a:cxn ang="16200000">
                <a:pos x="wd2" y="hd2"/>
              </a:cxn>
            </a:cxnLst>
            <a:rect l="0" t="0" r="r" b="b"/>
            <a:pathLst>
              <a:path w="18423" h="21600" extrusionOk="0">
                <a:moveTo>
                  <a:pt x="4671" y="0"/>
                </a:moveTo>
                <a:cubicBezTo>
                  <a:pt x="-3177" y="6980"/>
                  <a:pt x="-1132" y="15336"/>
                  <a:pt x="10783" y="21600"/>
                </a:cubicBezTo>
                <a:lnTo>
                  <a:pt x="16902" y="21312"/>
                </a:lnTo>
                <a:lnTo>
                  <a:pt x="18423" y="18759"/>
                </a:lnTo>
                <a:cubicBezTo>
                  <a:pt x="9318" y="13757"/>
                  <a:pt x="7932" y="7183"/>
                  <a:pt x="14177" y="1685"/>
                </a:cubicBezTo>
                <a:lnTo>
                  <a:pt x="7773" y="2147"/>
                </a:lnTo>
                <a:lnTo>
                  <a:pt x="4671" y="0"/>
                </a:lnTo>
                <a:close/>
              </a:path>
            </a:pathLst>
          </a:custGeom>
          <a:solidFill>
            <a:schemeClr val="accent2"/>
          </a:solidFill>
          <a:ln w="12700" cap="flat">
            <a:noFill/>
            <a:miter lim="400000"/>
          </a:ln>
          <a:effectLst/>
        </p:spPr>
        <p:txBody>
          <a:bodyPr wrap="square" lIns="0" tIns="0" rIns="0" bIns="0" numCol="1" anchor="ctr">
            <a:noAutofit/>
          </a:bodyPr>
          <a:lstStyle/>
          <a:p>
            <a:pPr algn="ctr">
              <a:defRPr sz="3200">
                <a:solidFill>
                  <a:srgbClr val="FFFFFF"/>
                </a:solidFill>
              </a:defRPr>
            </a:pPr>
            <a:endParaRPr sz="1000" b="1">
              <a:latin typeface="Heebo" pitchFamily="2" charset="-79"/>
              <a:cs typeface="Heebo" pitchFamily="2" charset="-79"/>
            </a:endParaRPr>
          </a:p>
        </p:txBody>
      </p:sp>
      <p:sp>
        <p:nvSpPr>
          <p:cNvPr id="1290" name="Shape"/>
          <p:cNvSpPr/>
          <p:nvPr/>
        </p:nvSpPr>
        <p:spPr>
          <a:xfrm>
            <a:off x="3664589" y="2412735"/>
            <a:ext cx="2267395" cy="587829"/>
          </a:xfrm>
          <a:custGeom>
            <a:avLst/>
            <a:gdLst/>
            <a:ahLst/>
            <a:cxnLst>
              <a:cxn ang="0">
                <a:pos x="wd2" y="hd2"/>
              </a:cxn>
              <a:cxn ang="5400000">
                <a:pos x="wd2" y="hd2"/>
              </a:cxn>
              <a:cxn ang="10800000">
                <a:pos x="wd2" y="hd2"/>
              </a:cxn>
              <a:cxn ang="16200000">
                <a:pos x="wd2" y="hd2"/>
              </a:cxn>
            </a:cxnLst>
            <a:rect l="0" t="0" r="r" b="b"/>
            <a:pathLst>
              <a:path w="21600" h="21551" extrusionOk="0">
                <a:moveTo>
                  <a:pt x="1664" y="0"/>
                </a:moveTo>
                <a:cubicBezTo>
                  <a:pt x="2470" y="3734"/>
                  <a:pt x="3464" y="6799"/>
                  <a:pt x="4586" y="9008"/>
                </a:cubicBezTo>
                <a:cubicBezTo>
                  <a:pt x="5862" y="11519"/>
                  <a:pt x="7271" y="12863"/>
                  <a:pt x="8703" y="12938"/>
                </a:cubicBezTo>
                <a:lnTo>
                  <a:pt x="20806" y="12958"/>
                </a:lnTo>
                <a:lnTo>
                  <a:pt x="21600" y="17298"/>
                </a:lnTo>
                <a:lnTo>
                  <a:pt x="20820" y="21549"/>
                </a:lnTo>
                <a:lnTo>
                  <a:pt x="8693" y="21549"/>
                </a:lnTo>
                <a:cubicBezTo>
                  <a:pt x="6892" y="21600"/>
                  <a:pt x="5116" y="19961"/>
                  <a:pt x="3517" y="16773"/>
                </a:cubicBezTo>
                <a:cubicBezTo>
                  <a:pt x="2158" y="14064"/>
                  <a:pt x="961" y="10298"/>
                  <a:pt x="0" y="5714"/>
                </a:cubicBezTo>
                <a:lnTo>
                  <a:pt x="1315" y="5109"/>
                </a:lnTo>
                <a:lnTo>
                  <a:pt x="1664" y="0"/>
                </a:lnTo>
                <a:close/>
              </a:path>
            </a:pathLst>
          </a:custGeom>
          <a:solidFill>
            <a:schemeClr val="accent3"/>
          </a:solidFill>
          <a:ln w="12700" cap="flat">
            <a:noFill/>
            <a:miter lim="400000"/>
          </a:ln>
          <a:effectLst/>
        </p:spPr>
        <p:txBody>
          <a:bodyPr wrap="square" lIns="19050" tIns="19050" rIns="19050" bIns="19050" numCol="1" anchor="ctr">
            <a:noAutofit/>
          </a:bodyPr>
          <a:lstStyle/>
          <a:p>
            <a:pPr algn="ctr">
              <a:defRPr b="1">
                <a:solidFill>
                  <a:srgbClr val="000000"/>
                </a:solidFill>
                <a:latin typeface="+mj-lt"/>
                <a:ea typeface="+mj-ea"/>
                <a:cs typeface="+mj-cs"/>
                <a:sym typeface="Helvetica Neue"/>
              </a:defRPr>
            </a:pPr>
            <a:endParaRPr sz="1000" b="1">
              <a:latin typeface="Heebo" pitchFamily="2" charset="-79"/>
              <a:cs typeface="Heebo" pitchFamily="2" charset="-79"/>
            </a:endParaRPr>
          </a:p>
        </p:txBody>
      </p:sp>
      <p:sp>
        <p:nvSpPr>
          <p:cNvPr id="1291" name="Shape"/>
          <p:cNvSpPr/>
          <p:nvPr/>
        </p:nvSpPr>
        <p:spPr>
          <a:xfrm>
            <a:off x="4372164" y="2397835"/>
            <a:ext cx="1156475" cy="604206"/>
          </a:xfrm>
          <a:custGeom>
            <a:avLst/>
            <a:gdLst/>
            <a:ahLst/>
            <a:cxnLst>
              <a:cxn ang="0">
                <a:pos x="wd2" y="hd2"/>
              </a:cxn>
              <a:cxn ang="5400000">
                <a:pos x="wd2" y="hd2"/>
              </a:cxn>
              <a:cxn ang="10800000">
                <a:pos x="wd2" y="hd2"/>
              </a:cxn>
              <a:cxn ang="16200000">
                <a:pos x="wd2" y="hd2"/>
              </a:cxn>
            </a:cxnLst>
            <a:rect l="0" t="0" r="r" b="b"/>
            <a:pathLst>
              <a:path w="21600" h="21600" extrusionOk="0">
                <a:moveTo>
                  <a:pt x="0" y="13209"/>
                </a:moveTo>
                <a:lnTo>
                  <a:pt x="3929" y="13209"/>
                </a:lnTo>
                <a:cubicBezTo>
                  <a:pt x="6747" y="13151"/>
                  <a:pt x="9520" y="11833"/>
                  <a:pt x="12025" y="9362"/>
                </a:cubicBezTo>
                <a:cubicBezTo>
                  <a:pt x="14232" y="7184"/>
                  <a:pt x="16181" y="4159"/>
                  <a:pt x="17750" y="474"/>
                </a:cubicBezTo>
                <a:lnTo>
                  <a:pt x="20429" y="0"/>
                </a:lnTo>
                <a:lnTo>
                  <a:pt x="21600" y="4702"/>
                </a:lnTo>
                <a:cubicBezTo>
                  <a:pt x="19803" y="9281"/>
                  <a:pt x="17537" y="13111"/>
                  <a:pt x="14940" y="15955"/>
                </a:cubicBezTo>
                <a:cubicBezTo>
                  <a:pt x="11845" y="19346"/>
                  <a:pt x="8366" y="21248"/>
                  <a:pt x="4803" y="21500"/>
                </a:cubicBezTo>
                <a:lnTo>
                  <a:pt x="3" y="21600"/>
                </a:lnTo>
                <a:lnTo>
                  <a:pt x="1495" y="17354"/>
                </a:lnTo>
                <a:lnTo>
                  <a:pt x="0" y="13209"/>
                </a:lnTo>
                <a:close/>
              </a:path>
            </a:pathLst>
          </a:custGeom>
          <a:solidFill>
            <a:schemeClr val="accent2"/>
          </a:solidFill>
          <a:ln w="12700" cap="flat">
            <a:noFill/>
            <a:miter lim="400000"/>
          </a:ln>
          <a:effectLst/>
        </p:spPr>
        <p:txBody>
          <a:bodyPr wrap="square" lIns="19050" tIns="19050" rIns="19050" bIns="19050" numCol="1" anchor="ctr">
            <a:noAutofit/>
          </a:bodyPr>
          <a:lstStyle/>
          <a:p>
            <a:pPr algn="ctr">
              <a:defRPr b="1">
                <a:solidFill>
                  <a:srgbClr val="000000"/>
                </a:solidFill>
                <a:latin typeface="+mj-lt"/>
                <a:ea typeface="+mj-ea"/>
                <a:cs typeface="+mj-cs"/>
                <a:sym typeface="Helvetica Neue"/>
              </a:defRPr>
            </a:pPr>
            <a:endParaRPr sz="1000" b="1">
              <a:latin typeface="Heebo" pitchFamily="2" charset="-79"/>
              <a:cs typeface="Heebo" pitchFamily="2" charset="-79"/>
            </a:endParaRPr>
          </a:p>
        </p:txBody>
      </p:sp>
      <p:sp>
        <p:nvSpPr>
          <p:cNvPr id="1292" name="Shape"/>
          <p:cNvSpPr/>
          <p:nvPr/>
        </p:nvSpPr>
        <p:spPr>
          <a:xfrm>
            <a:off x="3208842" y="2766927"/>
            <a:ext cx="1207443" cy="2344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62" y="10793"/>
                </a:lnTo>
                <a:lnTo>
                  <a:pt x="0" y="21600"/>
                </a:lnTo>
                <a:lnTo>
                  <a:pt x="20138" y="21600"/>
                </a:lnTo>
                <a:lnTo>
                  <a:pt x="21600" y="10793"/>
                </a:lnTo>
                <a:lnTo>
                  <a:pt x="20138" y="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sz="3200">
                <a:solidFill>
                  <a:srgbClr val="FFFFFF"/>
                </a:solidFill>
              </a:defRPr>
            </a:pPr>
            <a:endParaRPr sz="1000" b="1">
              <a:latin typeface="Heebo" pitchFamily="2" charset="-79"/>
              <a:cs typeface="Heebo" pitchFamily="2" charset="-79"/>
            </a:endParaRPr>
          </a:p>
        </p:txBody>
      </p:sp>
      <p:sp>
        <p:nvSpPr>
          <p:cNvPr id="1294" name="Venn diagram"/>
          <p:cNvSpPr/>
          <p:nvPr/>
        </p:nvSpPr>
        <p:spPr>
          <a:xfrm>
            <a:off x="4154988" y="1757099"/>
            <a:ext cx="829481" cy="20005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a:solidFill>
                  <a:srgbClr val="535353"/>
                </a:solidFill>
                <a:latin typeface="Barlow SemiBold"/>
                <a:ea typeface="Barlow SemiBold"/>
                <a:cs typeface="Barlow SemiBold"/>
                <a:sym typeface="Barlow SemiBold"/>
              </a:defRPr>
            </a:lvl1pPr>
          </a:lstStyle>
          <a:p>
            <a:pPr algn="ctr"/>
            <a:r>
              <a:rPr lang="pt-BR" sz="1050" b="1" dirty="0">
                <a:solidFill>
                  <a:schemeClr val="bg1">
                    <a:lumMod val="50000"/>
                  </a:schemeClr>
                </a:solidFill>
                <a:latin typeface="Heebo" pitchFamily="2" charset="-79"/>
                <a:cs typeface="Heebo" pitchFamily="2" charset="-79"/>
              </a:rPr>
              <a:t>PASSO 2</a:t>
            </a:r>
          </a:p>
        </p:txBody>
      </p:sp>
      <p:sp>
        <p:nvSpPr>
          <p:cNvPr id="1298" name="Venn diagram"/>
          <p:cNvSpPr txBox="1"/>
          <p:nvPr/>
        </p:nvSpPr>
        <p:spPr>
          <a:xfrm>
            <a:off x="3501188" y="2783016"/>
            <a:ext cx="616400"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1</a:t>
            </a:r>
          </a:p>
        </p:txBody>
      </p:sp>
      <p:sp>
        <p:nvSpPr>
          <p:cNvPr id="1299" name="Venn diagram"/>
          <p:cNvSpPr txBox="1"/>
          <p:nvPr/>
        </p:nvSpPr>
        <p:spPr>
          <a:xfrm rot="19760356">
            <a:off x="4736264" y="2664126"/>
            <a:ext cx="616400"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2</a:t>
            </a:r>
          </a:p>
        </p:txBody>
      </p:sp>
      <p:sp>
        <p:nvSpPr>
          <p:cNvPr id="1300" name="Venn diagram"/>
          <p:cNvSpPr txBox="1"/>
          <p:nvPr/>
        </p:nvSpPr>
        <p:spPr>
          <a:xfrm rot="1820462">
            <a:off x="4843840" y="807395"/>
            <a:ext cx="616400"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4</a:t>
            </a:r>
          </a:p>
        </p:txBody>
      </p:sp>
      <p:sp>
        <p:nvSpPr>
          <p:cNvPr id="1301" name="Venn diagram"/>
          <p:cNvSpPr txBox="1"/>
          <p:nvPr/>
        </p:nvSpPr>
        <p:spPr>
          <a:xfrm rot="19603656">
            <a:off x="3669729" y="832026"/>
            <a:ext cx="616400"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5</a:t>
            </a:r>
          </a:p>
        </p:txBody>
      </p:sp>
      <p:sp>
        <p:nvSpPr>
          <p:cNvPr id="1302" name="Venn diagram"/>
          <p:cNvSpPr txBox="1"/>
          <p:nvPr/>
        </p:nvSpPr>
        <p:spPr>
          <a:xfrm>
            <a:off x="5221846" y="2783016"/>
            <a:ext cx="616400"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7</a:t>
            </a:r>
          </a:p>
        </p:txBody>
      </p:sp>
      <p:sp>
        <p:nvSpPr>
          <p:cNvPr id="1304" name="Venn diagram"/>
          <p:cNvSpPr txBox="1"/>
          <p:nvPr/>
        </p:nvSpPr>
        <p:spPr>
          <a:xfrm rot="16200000">
            <a:off x="5323265" y="1742432"/>
            <a:ext cx="616400"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3</a:t>
            </a:r>
          </a:p>
        </p:txBody>
      </p:sp>
      <p:sp>
        <p:nvSpPr>
          <p:cNvPr id="1305" name="Venn diagram"/>
          <p:cNvSpPr txBox="1"/>
          <p:nvPr/>
        </p:nvSpPr>
        <p:spPr>
          <a:xfrm rot="4836176">
            <a:off x="3233113" y="1902374"/>
            <a:ext cx="616400"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6</a:t>
            </a:r>
          </a:p>
        </p:txBody>
      </p:sp>
      <p:sp>
        <p:nvSpPr>
          <p:cNvPr id="1307" name="Shape"/>
          <p:cNvSpPr/>
          <p:nvPr/>
        </p:nvSpPr>
        <p:spPr>
          <a:xfrm>
            <a:off x="6194624" y="624695"/>
            <a:ext cx="1059360" cy="7832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442" y="48"/>
                  <a:pt x="9296" y="3245"/>
                  <a:pt x="4597" y="9600"/>
                </a:cubicBezTo>
                <a:cubicBezTo>
                  <a:pt x="2671" y="12205"/>
                  <a:pt x="1143" y="15145"/>
                  <a:pt x="0" y="18276"/>
                </a:cubicBezTo>
                <a:lnTo>
                  <a:pt x="1438" y="21600"/>
                </a:lnTo>
                <a:lnTo>
                  <a:pt x="4430" y="20882"/>
                </a:lnTo>
                <a:cubicBezTo>
                  <a:pt x="5334" y="18478"/>
                  <a:pt x="6519" y="16219"/>
                  <a:pt x="8005" y="14208"/>
                </a:cubicBezTo>
                <a:cubicBezTo>
                  <a:pt x="11751" y="9142"/>
                  <a:pt x="16648" y="6592"/>
                  <a:pt x="21558" y="6530"/>
                </a:cubicBezTo>
                <a:lnTo>
                  <a:pt x="19898" y="3304"/>
                </a:lnTo>
                <a:lnTo>
                  <a:pt x="21600" y="0"/>
                </a:lnTo>
                <a:close/>
              </a:path>
            </a:pathLst>
          </a:custGeom>
          <a:solidFill>
            <a:schemeClr val="accent1"/>
          </a:solidFill>
          <a:ln w="12700" cap="flat">
            <a:noFill/>
            <a:miter lim="400000"/>
          </a:ln>
          <a:effectLst/>
        </p:spPr>
        <p:txBody>
          <a:bodyPr wrap="square" lIns="0" tIns="0" rIns="0" bIns="0" numCol="1" anchor="ctr">
            <a:noAutofit/>
          </a:bodyPr>
          <a:lstStyle/>
          <a:p>
            <a:pPr algn="ctr">
              <a:defRPr sz="3200">
                <a:solidFill>
                  <a:srgbClr val="FFFFFF"/>
                </a:solidFill>
              </a:defRPr>
            </a:pPr>
            <a:endParaRPr sz="1000" b="1">
              <a:latin typeface="Heebo" pitchFamily="2" charset="-79"/>
              <a:cs typeface="Heebo" pitchFamily="2" charset="-79"/>
            </a:endParaRPr>
          </a:p>
        </p:txBody>
      </p:sp>
      <p:sp>
        <p:nvSpPr>
          <p:cNvPr id="1308" name="Shape"/>
          <p:cNvSpPr/>
          <p:nvPr/>
        </p:nvSpPr>
        <p:spPr>
          <a:xfrm>
            <a:off x="7206953" y="625290"/>
            <a:ext cx="1098204" cy="732830"/>
          </a:xfrm>
          <a:custGeom>
            <a:avLst/>
            <a:gdLst/>
            <a:ahLst/>
            <a:cxnLst>
              <a:cxn ang="0">
                <a:pos x="wd2" y="hd2"/>
              </a:cxn>
              <a:cxn ang="5400000">
                <a:pos x="wd2" y="hd2"/>
              </a:cxn>
              <a:cxn ang="10800000">
                <a:pos x="wd2" y="hd2"/>
              </a:cxn>
              <a:cxn ang="16200000">
                <a:pos x="wd2" y="hd2"/>
              </a:cxn>
            </a:cxnLst>
            <a:rect l="0" t="0" r="r" b="b"/>
            <a:pathLst>
              <a:path w="21600" h="21600" extrusionOk="0">
                <a:moveTo>
                  <a:pt x="1636" y="0"/>
                </a:moveTo>
                <a:lnTo>
                  <a:pt x="0" y="3514"/>
                </a:lnTo>
                <a:lnTo>
                  <a:pt x="1616" y="6988"/>
                </a:lnTo>
                <a:cubicBezTo>
                  <a:pt x="6223" y="7192"/>
                  <a:pt x="10789" y="9900"/>
                  <a:pt x="14305" y="15169"/>
                </a:cubicBezTo>
                <a:cubicBezTo>
                  <a:pt x="15608" y="17121"/>
                  <a:pt x="16666" y="19294"/>
                  <a:pt x="17505" y="21600"/>
                </a:cubicBezTo>
                <a:lnTo>
                  <a:pt x="18749" y="17819"/>
                </a:lnTo>
                <a:lnTo>
                  <a:pt x="21600" y="18266"/>
                </a:lnTo>
                <a:cubicBezTo>
                  <a:pt x="20553" y="15387"/>
                  <a:pt x="19221" y="12679"/>
                  <a:pt x="17596" y="10243"/>
                </a:cubicBezTo>
                <a:cubicBezTo>
                  <a:pt x="13176" y="3620"/>
                  <a:pt x="7427" y="213"/>
                  <a:pt x="1636" y="0"/>
                </a:cubicBezTo>
                <a:close/>
              </a:path>
            </a:pathLst>
          </a:custGeom>
          <a:solidFill>
            <a:srgbClr val="535353"/>
          </a:solidFill>
          <a:ln w="12700" cap="flat">
            <a:noFill/>
            <a:miter lim="400000"/>
          </a:ln>
          <a:effectLst/>
        </p:spPr>
        <p:txBody>
          <a:bodyPr wrap="square" lIns="0" tIns="0" rIns="0" bIns="0" numCol="1" anchor="ctr">
            <a:noAutofit/>
          </a:bodyPr>
          <a:lstStyle/>
          <a:p>
            <a:pPr algn="ctr">
              <a:defRPr sz="3200">
                <a:solidFill>
                  <a:srgbClr val="FFFFFF"/>
                </a:solidFill>
              </a:defRPr>
            </a:pPr>
            <a:endParaRPr sz="1000" b="1">
              <a:latin typeface="Heebo" pitchFamily="2" charset="-79"/>
              <a:cs typeface="Heebo" pitchFamily="2" charset="-79"/>
            </a:endParaRPr>
          </a:p>
        </p:txBody>
      </p:sp>
      <p:sp>
        <p:nvSpPr>
          <p:cNvPr id="1309" name="Shape"/>
          <p:cNvSpPr/>
          <p:nvPr/>
        </p:nvSpPr>
        <p:spPr>
          <a:xfrm>
            <a:off x="8028931" y="1261679"/>
            <a:ext cx="420603" cy="1239590"/>
          </a:xfrm>
          <a:custGeom>
            <a:avLst/>
            <a:gdLst/>
            <a:ahLst/>
            <a:cxnLst>
              <a:cxn ang="0">
                <a:pos x="wd2" y="hd2"/>
              </a:cxn>
              <a:cxn ang="5400000">
                <a:pos x="wd2" y="hd2"/>
              </a:cxn>
              <a:cxn ang="10800000">
                <a:pos x="wd2" y="hd2"/>
              </a:cxn>
              <a:cxn ang="16200000">
                <a:pos x="wd2" y="hd2"/>
              </a:cxn>
            </a:cxnLst>
            <a:rect l="0" t="0" r="r" b="b"/>
            <a:pathLst>
              <a:path w="21555" h="21600" extrusionOk="0">
                <a:moveTo>
                  <a:pt x="7627" y="0"/>
                </a:moveTo>
                <a:lnTo>
                  <a:pt x="4355" y="2256"/>
                </a:lnTo>
                <a:cubicBezTo>
                  <a:pt x="12327" y="7733"/>
                  <a:pt x="10901" y="14391"/>
                  <a:pt x="0" y="19432"/>
                </a:cubicBezTo>
                <a:lnTo>
                  <a:pt x="6918" y="19201"/>
                </a:lnTo>
                <a:lnTo>
                  <a:pt x="10335" y="21600"/>
                </a:lnTo>
                <a:cubicBezTo>
                  <a:pt x="17755" y="18051"/>
                  <a:pt x="21496" y="13885"/>
                  <a:pt x="21554" y="9715"/>
                </a:cubicBezTo>
                <a:cubicBezTo>
                  <a:pt x="21600" y="6471"/>
                  <a:pt x="19419" y="3227"/>
                  <a:pt x="15010" y="265"/>
                </a:cubicBezTo>
                <a:lnTo>
                  <a:pt x="7627" y="0"/>
                </a:lnTo>
                <a:close/>
              </a:path>
            </a:pathLst>
          </a:custGeom>
          <a:solidFill>
            <a:schemeClr val="accent3"/>
          </a:solidFill>
          <a:ln w="12700" cap="flat">
            <a:noFill/>
            <a:miter lim="400000"/>
          </a:ln>
          <a:effectLst/>
        </p:spPr>
        <p:txBody>
          <a:bodyPr wrap="square" lIns="0" tIns="0" rIns="0" bIns="0" numCol="1" anchor="ctr">
            <a:noAutofit/>
          </a:bodyPr>
          <a:lstStyle/>
          <a:p>
            <a:pPr algn="ctr">
              <a:defRPr sz="3200">
                <a:solidFill>
                  <a:srgbClr val="FFFFFF"/>
                </a:solidFill>
              </a:defRPr>
            </a:pPr>
            <a:endParaRPr sz="1000" b="1">
              <a:latin typeface="Heebo" pitchFamily="2" charset="-79"/>
              <a:cs typeface="Heebo" pitchFamily="2" charset="-79"/>
            </a:endParaRPr>
          </a:p>
        </p:txBody>
      </p:sp>
      <p:sp>
        <p:nvSpPr>
          <p:cNvPr id="1310" name="Shape"/>
          <p:cNvSpPr/>
          <p:nvPr/>
        </p:nvSpPr>
        <p:spPr>
          <a:xfrm>
            <a:off x="6072080" y="1319871"/>
            <a:ext cx="421688" cy="1218754"/>
          </a:xfrm>
          <a:custGeom>
            <a:avLst/>
            <a:gdLst/>
            <a:ahLst/>
            <a:cxnLst>
              <a:cxn ang="0">
                <a:pos x="wd2" y="hd2"/>
              </a:cxn>
              <a:cxn ang="5400000">
                <a:pos x="wd2" y="hd2"/>
              </a:cxn>
              <a:cxn ang="10800000">
                <a:pos x="wd2" y="hd2"/>
              </a:cxn>
              <a:cxn ang="16200000">
                <a:pos x="wd2" y="hd2"/>
              </a:cxn>
            </a:cxnLst>
            <a:rect l="0" t="0" r="r" b="b"/>
            <a:pathLst>
              <a:path w="18423" h="21600" extrusionOk="0">
                <a:moveTo>
                  <a:pt x="4671" y="0"/>
                </a:moveTo>
                <a:cubicBezTo>
                  <a:pt x="-3177" y="6980"/>
                  <a:pt x="-1132" y="15336"/>
                  <a:pt x="10783" y="21600"/>
                </a:cubicBezTo>
                <a:lnTo>
                  <a:pt x="16902" y="21312"/>
                </a:lnTo>
                <a:lnTo>
                  <a:pt x="18423" y="18759"/>
                </a:lnTo>
                <a:cubicBezTo>
                  <a:pt x="9318" y="13757"/>
                  <a:pt x="7932" y="7183"/>
                  <a:pt x="14177" y="1685"/>
                </a:cubicBezTo>
                <a:lnTo>
                  <a:pt x="7773" y="2147"/>
                </a:lnTo>
                <a:lnTo>
                  <a:pt x="4671" y="0"/>
                </a:lnTo>
                <a:close/>
              </a:path>
            </a:pathLst>
          </a:custGeom>
          <a:solidFill>
            <a:schemeClr val="accent2"/>
          </a:solidFill>
          <a:ln w="12700" cap="flat">
            <a:noFill/>
            <a:miter lim="400000"/>
          </a:ln>
          <a:effectLst/>
        </p:spPr>
        <p:txBody>
          <a:bodyPr wrap="square" lIns="0" tIns="0" rIns="0" bIns="0" numCol="1" anchor="ctr">
            <a:noAutofit/>
          </a:bodyPr>
          <a:lstStyle/>
          <a:p>
            <a:pPr algn="ctr">
              <a:defRPr sz="3200">
                <a:solidFill>
                  <a:srgbClr val="FFFFFF"/>
                </a:solidFill>
              </a:defRPr>
            </a:pPr>
            <a:endParaRPr sz="1000" b="1">
              <a:latin typeface="Heebo" pitchFamily="2" charset="-79"/>
              <a:cs typeface="Heebo" pitchFamily="2" charset="-79"/>
            </a:endParaRPr>
          </a:p>
        </p:txBody>
      </p:sp>
      <p:sp>
        <p:nvSpPr>
          <p:cNvPr id="1311" name="Shape"/>
          <p:cNvSpPr/>
          <p:nvPr/>
        </p:nvSpPr>
        <p:spPr>
          <a:xfrm>
            <a:off x="6344289" y="2412735"/>
            <a:ext cx="2267395" cy="587829"/>
          </a:xfrm>
          <a:custGeom>
            <a:avLst/>
            <a:gdLst/>
            <a:ahLst/>
            <a:cxnLst>
              <a:cxn ang="0">
                <a:pos x="wd2" y="hd2"/>
              </a:cxn>
              <a:cxn ang="5400000">
                <a:pos x="wd2" y="hd2"/>
              </a:cxn>
              <a:cxn ang="10800000">
                <a:pos x="wd2" y="hd2"/>
              </a:cxn>
              <a:cxn ang="16200000">
                <a:pos x="wd2" y="hd2"/>
              </a:cxn>
            </a:cxnLst>
            <a:rect l="0" t="0" r="r" b="b"/>
            <a:pathLst>
              <a:path w="21600" h="21551" extrusionOk="0">
                <a:moveTo>
                  <a:pt x="1664" y="0"/>
                </a:moveTo>
                <a:cubicBezTo>
                  <a:pt x="2470" y="3734"/>
                  <a:pt x="3464" y="6799"/>
                  <a:pt x="4586" y="9008"/>
                </a:cubicBezTo>
                <a:cubicBezTo>
                  <a:pt x="5862" y="11519"/>
                  <a:pt x="7271" y="12863"/>
                  <a:pt x="8703" y="12938"/>
                </a:cubicBezTo>
                <a:lnTo>
                  <a:pt x="20806" y="12958"/>
                </a:lnTo>
                <a:lnTo>
                  <a:pt x="21600" y="17298"/>
                </a:lnTo>
                <a:lnTo>
                  <a:pt x="20820" y="21549"/>
                </a:lnTo>
                <a:lnTo>
                  <a:pt x="8693" y="21549"/>
                </a:lnTo>
                <a:cubicBezTo>
                  <a:pt x="6892" y="21600"/>
                  <a:pt x="5116" y="19961"/>
                  <a:pt x="3517" y="16773"/>
                </a:cubicBezTo>
                <a:cubicBezTo>
                  <a:pt x="2158" y="14064"/>
                  <a:pt x="961" y="10298"/>
                  <a:pt x="0" y="5714"/>
                </a:cubicBezTo>
                <a:lnTo>
                  <a:pt x="1315" y="5109"/>
                </a:lnTo>
                <a:lnTo>
                  <a:pt x="1664" y="0"/>
                </a:lnTo>
                <a:close/>
              </a:path>
            </a:pathLst>
          </a:custGeom>
          <a:solidFill>
            <a:schemeClr val="accent3"/>
          </a:solidFill>
          <a:ln w="12700" cap="flat">
            <a:noFill/>
            <a:miter lim="400000"/>
          </a:ln>
          <a:effectLst/>
        </p:spPr>
        <p:txBody>
          <a:bodyPr wrap="square" lIns="19050" tIns="19050" rIns="19050" bIns="19050" numCol="1" anchor="ctr">
            <a:noAutofit/>
          </a:bodyPr>
          <a:lstStyle/>
          <a:p>
            <a:pPr algn="ctr">
              <a:defRPr b="1">
                <a:solidFill>
                  <a:srgbClr val="000000"/>
                </a:solidFill>
                <a:latin typeface="+mj-lt"/>
                <a:ea typeface="+mj-ea"/>
                <a:cs typeface="+mj-cs"/>
                <a:sym typeface="Helvetica Neue"/>
              </a:defRPr>
            </a:pPr>
            <a:endParaRPr sz="1000" b="1">
              <a:latin typeface="Heebo" pitchFamily="2" charset="-79"/>
              <a:cs typeface="Heebo" pitchFamily="2" charset="-79"/>
            </a:endParaRPr>
          </a:p>
        </p:txBody>
      </p:sp>
      <p:sp>
        <p:nvSpPr>
          <p:cNvPr id="1312" name="Shape"/>
          <p:cNvSpPr/>
          <p:nvPr/>
        </p:nvSpPr>
        <p:spPr>
          <a:xfrm>
            <a:off x="7051864" y="2397835"/>
            <a:ext cx="1156475" cy="604206"/>
          </a:xfrm>
          <a:custGeom>
            <a:avLst/>
            <a:gdLst/>
            <a:ahLst/>
            <a:cxnLst>
              <a:cxn ang="0">
                <a:pos x="wd2" y="hd2"/>
              </a:cxn>
              <a:cxn ang="5400000">
                <a:pos x="wd2" y="hd2"/>
              </a:cxn>
              <a:cxn ang="10800000">
                <a:pos x="wd2" y="hd2"/>
              </a:cxn>
              <a:cxn ang="16200000">
                <a:pos x="wd2" y="hd2"/>
              </a:cxn>
            </a:cxnLst>
            <a:rect l="0" t="0" r="r" b="b"/>
            <a:pathLst>
              <a:path w="21600" h="21600" extrusionOk="0">
                <a:moveTo>
                  <a:pt x="0" y="13209"/>
                </a:moveTo>
                <a:lnTo>
                  <a:pt x="3929" y="13209"/>
                </a:lnTo>
                <a:cubicBezTo>
                  <a:pt x="6747" y="13151"/>
                  <a:pt x="9520" y="11833"/>
                  <a:pt x="12025" y="9362"/>
                </a:cubicBezTo>
                <a:cubicBezTo>
                  <a:pt x="14232" y="7184"/>
                  <a:pt x="16181" y="4159"/>
                  <a:pt x="17750" y="474"/>
                </a:cubicBezTo>
                <a:lnTo>
                  <a:pt x="20429" y="0"/>
                </a:lnTo>
                <a:lnTo>
                  <a:pt x="21600" y="4702"/>
                </a:lnTo>
                <a:cubicBezTo>
                  <a:pt x="19803" y="9281"/>
                  <a:pt x="17537" y="13111"/>
                  <a:pt x="14940" y="15955"/>
                </a:cubicBezTo>
                <a:cubicBezTo>
                  <a:pt x="11845" y="19346"/>
                  <a:pt x="8366" y="21248"/>
                  <a:pt x="4803" y="21500"/>
                </a:cubicBezTo>
                <a:lnTo>
                  <a:pt x="3" y="21600"/>
                </a:lnTo>
                <a:lnTo>
                  <a:pt x="1495" y="17354"/>
                </a:lnTo>
                <a:lnTo>
                  <a:pt x="0" y="13209"/>
                </a:lnTo>
                <a:close/>
              </a:path>
            </a:pathLst>
          </a:custGeom>
          <a:solidFill>
            <a:schemeClr val="accent2"/>
          </a:solidFill>
          <a:ln w="12700" cap="flat">
            <a:noFill/>
            <a:miter lim="400000"/>
          </a:ln>
          <a:effectLst/>
        </p:spPr>
        <p:txBody>
          <a:bodyPr wrap="square" lIns="19050" tIns="19050" rIns="19050" bIns="19050" numCol="1" anchor="ctr">
            <a:noAutofit/>
          </a:bodyPr>
          <a:lstStyle/>
          <a:p>
            <a:pPr algn="ctr">
              <a:defRPr b="1">
                <a:solidFill>
                  <a:srgbClr val="000000"/>
                </a:solidFill>
                <a:latin typeface="+mj-lt"/>
                <a:ea typeface="+mj-ea"/>
                <a:cs typeface="+mj-cs"/>
                <a:sym typeface="Helvetica Neue"/>
              </a:defRPr>
            </a:pPr>
            <a:endParaRPr sz="1000" b="1">
              <a:latin typeface="Heebo" pitchFamily="2" charset="-79"/>
              <a:cs typeface="Heebo" pitchFamily="2" charset="-79"/>
            </a:endParaRPr>
          </a:p>
        </p:txBody>
      </p:sp>
      <p:sp>
        <p:nvSpPr>
          <p:cNvPr id="1313" name="Shape"/>
          <p:cNvSpPr/>
          <p:nvPr/>
        </p:nvSpPr>
        <p:spPr>
          <a:xfrm>
            <a:off x="5888541" y="2766927"/>
            <a:ext cx="1207443" cy="2344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62" y="10793"/>
                </a:lnTo>
                <a:lnTo>
                  <a:pt x="0" y="21600"/>
                </a:lnTo>
                <a:lnTo>
                  <a:pt x="20138" y="21600"/>
                </a:lnTo>
                <a:lnTo>
                  <a:pt x="21600" y="10793"/>
                </a:lnTo>
                <a:lnTo>
                  <a:pt x="20138" y="0"/>
                </a:lnTo>
                <a:lnTo>
                  <a:pt x="0" y="0"/>
                </a:lnTo>
                <a:close/>
              </a:path>
            </a:pathLst>
          </a:custGeom>
          <a:solidFill>
            <a:schemeClr val="accent1"/>
          </a:solidFill>
          <a:ln w="12700" cap="flat">
            <a:noFill/>
            <a:miter lim="400000"/>
          </a:ln>
          <a:effectLst/>
        </p:spPr>
        <p:txBody>
          <a:bodyPr wrap="square" lIns="0" tIns="0" rIns="0" bIns="0" numCol="1" anchor="ctr">
            <a:noAutofit/>
          </a:bodyPr>
          <a:lstStyle/>
          <a:p>
            <a:pPr algn="ctr">
              <a:defRPr sz="3200">
                <a:solidFill>
                  <a:srgbClr val="FFFFFF"/>
                </a:solidFill>
              </a:defRPr>
            </a:pPr>
            <a:endParaRPr sz="1000" b="1">
              <a:latin typeface="Heebo" pitchFamily="2" charset="-79"/>
              <a:cs typeface="Heebo" pitchFamily="2" charset="-79"/>
            </a:endParaRPr>
          </a:p>
        </p:txBody>
      </p:sp>
      <p:sp>
        <p:nvSpPr>
          <p:cNvPr id="1315" name="Venn diagram"/>
          <p:cNvSpPr/>
          <p:nvPr/>
        </p:nvSpPr>
        <p:spPr>
          <a:xfrm>
            <a:off x="6839576" y="1757099"/>
            <a:ext cx="829481" cy="20005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spAutoFit/>
          </a:bodyPr>
          <a:lstStyle>
            <a:lvl1pPr>
              <a:defRPr>
                <a:solidFill>
                  <a:srgbClr val="535353"/>
                </a:solidFill>
                <a:latin typeface="Barlow SemiBold"/>
                <a:ea typeface="Barlow SemiBold"/>
                <a:cs typeface="Barlow SemiBold"/>
                <a:sym typeface="Barlow SemiBold"/>
              </a:defRPr>
            </a:lvl1pPr>
          </a:lstStyle>
          <a:p>
            <a:pPr algn="ctr"/>
            <a:r>
              <a:rPr lang="pt-BR" sz="1050" b="1" dirty="0">
                <a:solidFill>
                  <a:schemeClr val="bg1">
                    <a:lumMod val="50000"/>
                  </a:schemeClr>
                </a:solidFill>
                <a:latin typeface="Heebo" pitchFamily="2" charset="-79"/>
                <a:cs typeface="Heebo" pitchFamily="2" charset="-79"/>
              </a:rPr>
              <a:t>PASSO 3</a:t>
            </a:r>
          </a:p>
        </p:txBody>
      </p:sp>
      <p:sp>
        <p:nvSpPr>
          <p:cNvPr id="1319" name="Venn diagram"/>
          <p:cNvSpPr txBox="1"/>
          <p:nvPr/>
        </p:nvSpPr>
        <p:spPr>
          <a:xfrm>
            <a:off x="6182883" y="2783016"/>
            <a:ext cx="616400"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1</a:t>
            </a:r>
          </a:p>
        </p:txBody>
      </p:sp>
      <p:sp>
        <p:nvSpPr>
          <p:cNvPr id="1320" name="Venn diagram"/>
          <p:cNvSpPr txBox="1"/>
          <p:nvPr/>
        </p:nvSpPr>
        <p:spPr>
          <a:xfrm rot="19760356">
            <a:off x="7417959" y="2664126"/>
            <a:ext cx="616400"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2</a:t>
            </a:r>
          </a:p>
        </p:txBody>
      </p:sp>
      <p:sp>
        <p:nvSpPr>
          <p:cNvPr id="1321" name="Venn diagram"/>
          <p:cNvSpPr txBox="1"/>
          <p:nvPr/>
        </p:nvSpPr>
        <p:spPr>
          <a:xfrm rot="1820462">
            <a:off x="7525535" y="807395"/>
            <a:ext cx="616400"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4</a:t>
            </a:r>
          </a:p>
        </p:txBody>
      </p:sp>
      <p:sp>
        <p:nvSpPr>
          <p:cNvPr id="1322" name="Venn diagram"/>
          <p:cNvSpPr txBox="1"/>
          <p:nvPr/>
        </p:nvSpPr>
        <p:spPr>
          <a:xfrm rot="19603656">
            <a:off x="6351424" y="832026"/>
            <a:ext cx="616400"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5</a:t>
            </a:r>
          </a:p>
        </p:txBody>
      </p:sp>
      <p:sp>
        <p:nvSpPr>
          <p:cNvPr id="1323" name="Venn diagram"/>
          <p:cNvSpPr txBox="1"/>
          <p:nvPr/>
        </p:nvSpPr>
        <p:spPr>
          <a:xfrm>
            <a:off x="7903541" y="2783016"/>
            <a:ext cx="616400"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7</a:t>
            </a:r>
          </a:p>
        </p:txBody>
      </p:sp>
      <p:sp>
        <p:nvSpPr>
          <p:cNvPr id="1325" name="Venn diagram"/>
          <p:cNvSpPr txBox="1"/>
          <p:nvPr/>
        </p:nvSpPr>
        <p:spPr>
          <a:xfrm rot="16200000">
            <a:off x="8011310" y="1742432"/>
            <a:ext cx="616400"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3</a:t>
            </a:r>
          </a:p>
        </p:txBody>
      </p:sp>
      <p:sp>
        <p:nvSpPr>
          <p:cNvPr id="1326" name="Venn diagram"/>
          <p:cNvSpPr txBox="1"/>
          <p:nvPr/>
        </p:nvSpPr>
        <p:spPr>
          <a:xfrm rot="4836176">
            <a:off x="5914808" y="1902374"/>
            <a:ext cx="616400" cy="1923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ctr">
            <a:spAutoFit/>
          </a:bodyPr>
          <a:lstStyle>
            <a:lvl1pP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6</a:t>
            </a:r>
          </a:p>
        </p:txBody>
      </p:sp>
      <p:sp>
        <p:nvSpPr>
          <p:cNvPr id="58" name="CaixaDeTexto 57">
            <a:extLst>
              <a:ext uri="{FF2B5EF4-FFF2-40B4-BE49-F238E27FC236}">
                <a16:creationId xmlns:a16="http://schemas.microsoft.com/office/drawing/2014/main" id="{6AC2F4A8-9C37-464E-AD0F-8988B29F8ABE}"/>
              </a:ext>
            </a:extLst>
          </p:cNvPr>
          <p:cNvSpPr txBox="1"/>
          <p:nvPr/>
        </p:nvSpPr>
        <p:spPr>
          <a:xfrm>
            <a:off x="524948" y="3533925"/>
            <a:ext cx="1467297" cy="507831"/>
          </a:xfrm>
          <a:prstGeom prst="rect">
            <a:avLst/>
          </a:prstGeom>
          <a:noFill/>
        </p:spPr>
        <p:txBody>
          <a:bodyPr wrap="square" rtlCol="0">
            <a:spAutoFit/>
          </a:bodyPr>
          <a:lstStyle/>
          <a:p>
            <a:pPr algn="l"/>
            <a:r>
              <a:rPr lang="pt-BR" sz="900" b="1" dirty="0">
                <a:solidFill>
                  <a:schemeClr val="tx1">
                    <a:lumMod val="75000"/>
                    <a:lumOff val="25000"/>
                  </a:schemeClr>
                </a:solidFill>
                <a:latin typeface="Heebo" pitchFamily="2" charset="-79"/>
                <a:cs typeface="Heebo" pitchFamily="2" charset="-79"/>
              </a:rPr>
              <a:t>PASSO 1</a:t>
            </a:r>
          </a:p>
          <a:p>
            <a:pPr algn="l"/>
            <a:r>
              <a:rPr lang="pt-BR" sz="900" dirty="0">
                <a:solidFill>
                  <a:schemeClr val="tx1">
                    <a:lumMod val="75000"/>
                    <a:lumOff val="25000"/>
                  </a:schemeClr>
                </a:solidFill>
                <a:latin typeface="Heebo" pitchFamily="2" charset="-79"/>
                <a:cs typeface="Heebo" pitchFamily="2" charset="-79"/>
              </a:rPr>
              <a:t>descrição do item aqui descrição do item aqui</a:t>
            </a:r>
          </a:p>
        </p:txBody>
      </p:sp>
      <p:sp>
        <p:nvSpPr>
          <p:cNvPr id="59" name="CaixaDeTexto 58">
            <a:extLst>
              <a:ext uri="{FF2B5EF4-FFF2-40B4-BE49-F238E27FC236}">
                <a16:creationId xmlns:a16="http://schemas.microsoft.com/office/drawing/2014/main" id="{BACED58B-5142-447F-B868-2FABFB48BB35}"/>
              </a:ext>
            </a:extLst>
          </p:cNvPr>
          <p:cNvSpPr txBox="1"/>
          <p:nvPr/>
        </p:nvSpPr>
        <p:spPr>
          <a:xfrm>
            <a:off x="524948" y="4166971"/>
            <a:ext cx="1467297" cy="507831"/>
          </a:xfrm>
          <a:prstGeom prst="rect">
            <a:avLst/>
          </a:prstGeom>
          <a:noFill/>
        </p:spPr>
        <p:txBody>
          <a:bodyPr wrap="square" rtlCol="0">
            <a:spAutoFit/>
          </a:bodyPr>
          <a:lstStyle/>
          <a:p>
            <a:pPr algn="l"/>
            <a:r>
              <a:rPr lang="pt-BR" sz="900" b="1" dirty="0">
                <a:solidFill>
                  <a:schemeClr val="tx1">
                    <a:lumMod val="75000"/>
                    <a:lumOff val="25000"/>
                  </a:schemeClr>
                </a:solidFill>
                <a:latin typeface="Heebo" pitchFamily="2" charset="-79"/>
                <a:cs typeface="Heebo" pitchFamily="2" charset="-79"/>
              </a:rPr>
              <a:t>PASSO 1</a:t>
            </a:r>
          </a:p>
          <a:p>
            <a:pPr algn="l"/>
            <a:r>
              <a:rPr lang="pt-BR" sz="900" dirty="0">
                <a:solidFill>
                  <a:schemeClr val="tx1">
                    <a:lumMod val="75000"/>
                    <a:lumOff val="25000"/>
                  </a:schemeClr>
                </a:solidFill>
                <a:latin typeface="Heebo" pitchFamily="2" charset="-79"/>
                <a:cs typeface="Heebo" pitchFamily="2" charset="-79"/>
              </a:rPr>
              <a:t>descrição do item aqui descrição do item aqui</a:t>
            </a:r>
          </a:p>
        </p:txBody>
      </p:sp>
      <p:sp>
        <p:nvSpPr>
          <p:cNvPr id="60" name="CaixaDeTexto 59">
            <a:extLst>
              <a:ext uri="{FF2B5EF4-FFF2-40B4-BE49-F238E27FC236}">
                <a16:creationId xmlns:a16="http://schemas.microsoft.com/office/drawing/2014/main" id="{E6BCC156-301C-4BC9-871E-F595F7F6A0B6}"/>
              </a:ext>
            </a:extLst>
          </p:cNvPr>
          <p:cNvSpPr txBox="1"/>
          <p:nvPr/>
        </p:nvSpPr>
        <p:spPr>
          <a:xfrm>
            <a:off x="2170868" y="3533925"/>
            <a:ext cx="1467297" cy="507831"/>
          </a:xfrm>
          <a:prstGeom prst="rect">
            <a:avLst/>
          </a:prstGeom>
          <a:noFill/>
        </p:spPr>
        <p:txBody>
          <a:bodyPr wrap="square" rtlCol="0">
            <a:spAutoFit/>
          </a:bodyPr>
          <a:lstStyle/>
          <a:p>
            <a:pPr algn="l"/>
            <a:r>
              <a:rPr lang="pt-BR" sz="900" b="1" dirty="0">
                <a:solidFill>
                  <a:schemeClr val="tx1">
                    <a:lumMod val="75000"/>
                    <a:lumOff val="25000"/>
                  </a:schemeClr>
                </a:solidFill>
                <a:latin typeface="Heebo" pitchFamily="2" charset="-79"/>
                <a:cs typeface="Heebo" pitchFamily="2" charset="-79"/>
              </a:rPr>
              <a:t>PASSO 1</a:t>
            </a:r>
          </a:p>
          <a:p>
            <a:pPr algn="l"/>
            <a:r>
              <a:rPr lang="pt-BR" sz="900" dirty="0">
                <a:solidFill>
                  <a:schemeClr val="tx1">
                    <a:lumMod val="75000"/>
                    <a:lumOff val="25000"/>
                  </a:schemeClr>
                </a:solidFill>
                <a:latin typeface="Heebo" pitchFamily="2" charset="-79"/>
                <a:cs typeface="Heebo" pitchFamily="2" charset="-79"/>
              </a:rPr>
              <a:t>descrição do item aqui descrição do item aqui</a:t>
            </a:r>
          </a:p>
        </p:txBody>
      </p:sp>
      <p:sp>
        <p:nvSpPr>
          <p:cNvPr id="61" name="CaixaDeTexto 60">
            <a:extLst>
              <a:ext uri="{FF2B5EF4-FFF2-40B4-BE49-F238E27FC236}">
                <a16:creationId xmlns:a16="http://schemas.microsoft.com/office/drawing/2014/main" id="{1B8171D4-BC9E-4491-9C6D-F55F16A8E461}"/>
              </a:ext>
            </a:extLst>
          </p:cNvPr>
          <p:cNvSpPr txBox="1"/>
          <p:nvPr/>
        </p:nvSpPr>
        <p:spPr>
          <a:xfrm>
            <a:off x="2170868" y="4166971"/>
            <a:ext cx="1467297" cy="507831"/>
          </a:xfrm>
          <a:prstGeom prst="rect">
            <a:avLst/>
          </a:prstGeom>
          <a:noFill/>
        </p:spPr>
        <p:txBody>
          <a:bodyPr wrap="square" rtlCol="0">
            <a:spAutoFit/>
          </a:bodyPr>
          <a:lstStyle/>
          <a:p>
            <a:pPr algn="l"/>
            <a:r>
              <a:rPr lang="pt-BR" sz="900" b="1" dirty="0">
                <a:solidFill>
                  <a:schemeClr val="tx1">
                    <a:lumMod val="75000"/>
                    <a:lumOff val="25000"/>
                  </a:schemeClr>
                </a:solidFill>
                <a:latin typeface="Heebo" pitchFamily="2" charset="-79"/>
                <a:cs typeface="Heebo" pitchFamily="2" charset="-79"/>
              </a:rPr>
              <a:t>PASSO 1</a:t>
            </a:r>
          </a:p>
          <a:p>
            <a:pPr algn="l"/>
            <a:r>
              <a:rPr lang="pt-BR" sz="900" dirty="0">
                <a:solidFill>
                  <a:schemeClr val="tx1">
                    <a:lumMod val="75000"/>
                    <a:lumOff val="25000"/>
                  </a:schemeClr>
                </a:solidFill>
                <a:latin typeface="Heebo" pitchFamily="2" charset="-79"/>
                <a:cs typeface="Heebo" pitchFamily="2" charset="-79"/>
              </a:rPr>
              <a:t>descrição do item aqui descrição do item aqui</a:t>
            </a:r>
          </a:p>
        </p:txBody>
      </p:sp>
      <p:sp>
        <p:nvSpPr>
          <p:cNvPr id="62" name="CaixaDeTexto 61">
            <a:extLst>
              <a:ext uri="{FF2B5EF4-FFF2-40B4-BE49-F238E27FC236}">
                <a16:creationId xmlns:a16="http://schemas.microsoft.com/office/drawing/2014/main" id="{ED363D86-D582-4F83-B554-67ACBCA05DBC}"/>
              </a:ext>
            </a:extLst>
          </p:cNvPr>
          <p:cNvSpPr txBox="1"/>
          <p:nvPr/>
        </p:nvSpPr>
        <p:spPr>
          <a:xfrm>
            <a:off x="3814069" y="3533925"/>
            <a:ext cx="1467297" cy="507831"/>
          </a:xfrm>
          <a:prstGeom prst="rect">
            <a:avLst/>
          </a:prstGeom>
          <a:noFill/>
        </p:spPr>
        <p:txBody>
          <a:bodyPr wrap="square" rtlCol="0">
            <a:spAutoFit/>
          </a:bodyPr>
          <a:lstStyle/>
          <a:p>
            <a:pPr algn="l"/>
            <a:r>
              <a:rPr lang="pt-BR" sz="900" b="1" dirty="0">
                <a:solidFill>
                  <a:schemeClr val="tx1">
                    <a:lumMod val="75000"/>
                    <a:lumOff val="25000"/>
                  </a:schemeClr>
                </a:solidFill>
                <a:latin typeface="Heebo" pitchFamily="2" charset="-79"/>
                <a:cs typeface="Heebo" pitchFamily="2" charset="-79"/>
              </a:rPr>
              <a:t>PASSO 1</a:t>
            </a:r>
          </a:p>
          <a:p>
            <a:pPr algn="l"/>
            <a:r>
              <a:rPr lang="pt-BR" sz="900" dirty="0">
                <a:solidFill>
                  <a:schemeClr val="tx1">
                    <a:lumMod val="75000"/>
                    <a:lumOff val="25000"/>
                  </a:schemeClr>
                </a:solidFill>
                <a:latin typeface="Heebo" pitchFamily="2" charset="-79"/>
                <a:cs typeface="Heebo" pitchFamily="2" charset="-79"/>
              </a:rPr>
              <a:t>descrição do item aqui descrição do item aqui</a:t>
            </a:r>
          </a:p>
        </p:txBody>
      </p:sp>
      <p:sp>
        <p:nvSpPr>
          <p:cNvPr id="63" name="CaixaDeTexto 62">
            <a:extLst>
              <a:ext uri="{FF2B5EF4-FFF2-40B4-BE49-F238E27FC236}">
                <a16:creationId xmlns:a16="http://schemas.microsoft.com/office/drawing/2014/main" id="{BD5D9556-93BC-4C94-8722-02C25891DACA}"/>
              </a:ext>
            </a:extLst>
          </p:cNvPr>
          <p:cNvSpPr txBox="1"/>
          <p:nvPr/>
        </p:nvSpPr>
        <p:spPr>
          <a:xfrm>
            <a:off x="3814069" y="4166971"/>
            <a:ext cx="1467297" cy="507831"/>
          </a:xfrm>
          <a:prstGeom prst="rect">
            <a:avLst/>
          </a:prstGeom>
          <a:noFill/>
        </p:spPr>
        <p:txBody>
          <a:bodyPr wrap="square" rtlCol="0">
            <a:spAutoFit/>
          </a:bodyPr>
          <a:lstStyle/>
          <a:p>
            <a:pPr algn="l"/>
            <a:r>
              <a:rPr lang="pt-BR" sz="900" b="1" dirty="0">
                <a:solidFill>
                  <a:schemeClr val="tx1">
                    <a:lumMod val="75000"/>
                    <a:lumOff val="25000"/>
                  </a:schemeClr>
                </a:solidFill>
                <a:latin typeface="Heebo" pitchFamily="2" charset="-79"/>
                <a:cs typeface="Heebo" pitchFamily="2" charset="-79"/>
              </a:rPr>
              <a:t>PASSO 1</a:t>
            </a:r>
          </a:p>
          <a:p>
            <a:pPr algn="l"/>
            <a:r>
              <a:rPr lang="pt-BR" sz="900" dirty="0">
                <a:solidFill>
                  <a:schemeClr val="tx1">
                    <a:lumMod val="75000"/>
                    <a:lumOff val="25000"/>
                  </a:schemeClr>
                </a:solidFill>
                <a:latin typeface="Heebo" pitchFamily="2" charset="-79"/>
                <a:cs typeface="Heebo" pitchFamily="2" charset="-79"/>
              </a:rPr>
              <a:t>descrição do item aqui descrição do item aqui</a:t>
            </a:r>
          </a:p>
        </p:txBody>
      </p:sp>
      <p:sp>
        <p:nvSpPr>
          <p:cNvPr id="64" name="CaixaDeTexto 63">
            <a:extLst>
              <a:ext uri="{FF2B5EF4-FFF2-40B4-BE49-F238E27FC236}">
                <a16:creationId xmlns:a16="http://schemas.microsoft.com/office/drawing/2014/main" id="{A690B562-306C-4118-81CE-79C6E5C3882A}"/>
              </a:ext>
            </a:extLst>
          </p:cNvPr>
          <p:cNvSpPr txBox="1"/>
          <p:nvPr/>
        </p:nvSpPr>
        <p:spPr>
          <a:xfrm>
            <a:off x="5460975" y="3533925"/>
            <a:ext cx="1467297" cy="507831"/>
          </a:xfrm>
          <a:prstGeom prst="rect">
            <a:avLst/>
          </a:prstGeom>
          <a:noFill/>
        </p:spPr>
        <p:txBody>
          <a:bodyPr wrap="square" rtlCol="0">
            <a:spAutoFit/>
          </a:bodyPr>
          <a:lstStyle/>
          <a:p>
            <a:pPr algn="l"/>
            <a:r>
              <a:rPr lang="pt-BR" sz="900" b="1" dirty="0">
                <a:solidFill>
                  <a:schemeClr val="tx1">
                    <a:lumMod val="75000"/>
                    <a:lumOff val="25000"/>
                  </a:schemeClr>
                </a:solidFill>
                <a:latin typeface="Heebo" pitchFamily="2" charset="-79"/>
                <a:cs typeface="Heebo" pitchFamily="2" charset="-79"/>
              </a:rPr>
              <a:t>PASSO 1</a:t>
            </a:r>
          </a:p>
          <a:p>
            <a:pPr algn="l"/>
            <a:r>
              <a:rPr lang="pt-BR" sz="900" dirty="0">
                <a:solidFill>
                  <a:schemeClr val="tx1">
                    <a:lumMod val="75000"/>
                    <a:lumOff val="25000"/>
                  </a:schemeClr>
                </a:solidFill>
                <a:latin typeface="Heebo" pitchFamily="2" charset="-79"/>
                <a:cs typeface="Heebo" pitchFamily="2" charset="-79"/>
              </a:rPr>
              <a:t>descrição do item aqui descrição do item aqui</a:t>
            </a:r>
          </a:p>
        </p:txBody>
      </p:sp>
      <p:sp>
        <p:nvSpPr>
          <p:cNvPr id="65" name="CaixaDeTexto 64">
            <a:extLst>
              <a:ext uri="{FF2B5EF4-FFF2-40B4-BE49-F238E27FC236}">
                <a16:creationId xmlns:a16="http://schemas.microsoft.com/office/drawing/2014/main" id="{6FDE093F-F863-4E79-A088-6F0CA26559E7}"/>
              </a:ext>
            </a:extLst>
          </p:cNvPr>
          <p:cNvSpPr txBox="1"/>
          <p:nvPr/>
        </p:nvSpPr>
        <p:spPr>
          <a:xfrm>
            <a:off x="5460975" y="4166971"/>
            <a:ext cx="1467297" cy="507831"/>
          </a:xfrm>
          <a:prstGeom prst="rect">
            <a:avLst/>
          </a:prstGeom>
          <a:noFill/>
        </p:spPr>
        <p:txBody>
          <a:bodyPr wrap="square" rtlCol="0">
            <a:spAutoFit/>
          </a:bodyPr>
          <a:lstStyle/>
          <a:p>
            <a:pPr algn="l"/>
            <a:r>
              <a:rPr lang="pt-BR" sz="900" b="1" dirty="0">
                <a:solidFill>
                  <a:schemeClr val="tx1">
                    <a:lumMod val="75000"/>
                    <a:lumOff val="25000"/>
                  </a:schemeClr>
                </a:solidFill>
                <a:latin typeface="Heebo" pitchFamily="2" charset="-79"/>
                <a:cs typeface="Heebo" pitchFamily="2" charset="-79"/>
              </a:rPr>
              <a:t>PASSO 1</a:t>
            </a:r>
          </a:p>
          <a:p>
            <a:pPr algn="l"/>
            <a:r>
              <a:rPr lang="pt-BR" sz="900" dirty="0">
                <a:solidFill>
                  <a:schemeClr val="tx1">
                    <a:lumMod val="75000"/>
                    <a:lumOff val="25000"/>
                  </a:schemeClr>
                </a:solidFill>
                <a:latin typeface="Heebo" pitchFamily="2" charset="-79"/>
                <a:cs typeface="Heebo" pitchFamily="2" charset="-79"/>
              </a:rPr>
              <a:t>descrição do item aqui descrição do item aqui</a:t>
            </a:r>
          </a:p>
        </p:txBody>
      </p:sp>
      <p:sp>
        <p:nvSpPr>
          <p:cNvPr id="66" name="CaixaDeTexto 65">
            <a:extLst>
              <a:ext uri="{FF2B5EF4-FFF2-40B4-BE49-F238E27FC236}">
                <a16:creationId xmlns:a16="http://schemas.microsoft.com/office/drawing/2014/main" id="{0D856739-7FD9-443C-9B1D-F3281886108D}"/>
              </a:ext>
            </a:extLst>
          </p:cNvPr>
          <p:cNvSpPr txBox="1"/>
          <p:nvPr/>
        </p:nvSpPr>
        <p:spPr>
          <a:xfrm>
            <a:off x="7151755" y="3533925"/>
            <a:ext cx="1467297" cy="507831"/>
          </a:xfrm>
          <a:prstGeom prst="rect">
            <a:avLst/>
          </a:prstGeom>
          <a:noFill/>
        </p:spPr>
        <p:txBody>
          <a:bodyPr wrap="square" rtlCol="0">
            <a:spAutoFit/>
          </a:bodyPr>
          <a:lstStyle/>
          <a:p>
            <a:pPr algn="l"/>
            <a:r>
              <a:rPr lang="pt-BR" sz="900" b="1" dirty="0">
                <a:solidFill>
                  <a:schemeClr val="tx1">
                    <a:lumMod val="75000"/>
                    <a:lumOff val="25000"/>
                  </a:schemeClr>
                </a:solidFill>
                <a:latin typeface="Heebo" pitchFamily="2" charset="-79"/>
                <a:cs typeface="Heebo" pitchFamily="2" charset="-79"/>
              </a:rPr>
              <a:t>PASSO 1</a:t>
            </a:r>
          </a:p>
          <a:p>
            <a:pPr algn="l"/>
            <a:r>
              <a:rPr lang="pt-BR" sz="900" dirty="0">
                <a:solidFill>
                  <a:schemeClr val="tx1">
                    <a:lumMod val="75000"/>
                    <a:lumOff val="25000"/>
                  </a:schemeClr>
                </a:solidFill>
                <a:latin typeface="Heebo" pitchFamily="2" charset="-79"/>
                <a:cs typeface="Heebo" pitchFamily="2" charset="-79"/>
              </a:rPr>
              <a:t>descrição do item aqui descrição do item aqui</a:t>
            </a:r>
          </a:p>
        </p:txBody>
      </p:sp>
      <p:sp>
        <p:nvSpPr>
          <p:cNvPr id="67" name="CaixaDeTexto 66">
            <a:extLst>
              <a:ext uri="{FF2B5EF4-FFF2-40B4-BE49-F238E27FC236}">
                <a16:creationId xmlns:a16="http://schemas.microsoft.com/office/drawing/2014/main" id="{9C749824-DD70-42E2-A1D7-A480733C9F85}"/>
              </a:ext>
            </a:extLst>
          </p:cNvPr>
          <p:cNvSpPr txBox="1"/>
          <p:nvPr/>
        </p:nvSpPr>
        <p:spPr>
          <a:xfrm>
            <a:off x="7151755" y="4166971"/>
            <a:ext cx="1467297" cy="507831"/>
          </a:xfrm>
          <a:prstGeom prst="rect">
            <a:avLst/>
          </a:prstGeom>
          <a:noFill/>
        </p:spPr>
        <p:txBody>
          <a:bodyPr wrap="square" rtlCol="0">
            <a:spAutoFit/>
          </a:bodyPr>
          <a:lstStyle/>
          <a:p>
            <a:pPr algn="l"/>
            <a:r>
              <a:rPr lang="pt-BR" sz="900" b="1" dirty="0">
                <a:solidFill>
                  <a:schemeClr val="tx1">
                    <a:lumMod val="75000"/>
                    <a:lumOff val="25000"/>
                  </a:schemeClr>
                </a:solidFill>
                <a:latin typeface="Heebo" pitchFamily="2" charset="-79"/>
                <a:cs typeface="Heebo" pitchFamily="2" charset="-79"/>
              </a:rPr>
              <a:t>PASSO 1</a:t>
            </a:r>
          </a:p>
          <a:p>
            <a:pPr algn="l"/>
            <a:r>
              <a:rPr lang="pt-BR" sz="900" dirty="0">
                <a:solidFill>
                  <a:schemeClr val="tx1">
                    <a:lumMod val="75000"/>
                    <a:lumOff val="25000"/>
                  </a:schemeClr>
                </a:solidFill>
                <a:latin typeface="Heebo" pitchFamily="2" charset="-79"/>
                <a:cs typeface="Heebo" pitchFamily="2" charset="-79"/>
              </a:rPr>
              <a:t>descrição do item aqui descrição do item aqui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Venn diagram"/>
          <p:cNvSpPr txBox="1"/>
          <p:nvPr/>
        </p:nvSpPr>
        <p:spPr>
          <a:xfrm>
            <a:off x="914875" y="1243803"/>
            <a:ext cx="616400"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r">
              <a:defRPr sz="2000">
                <a:solidFill>
                  <a:srgbClr val="535353"/>
                </a:solidFill>
                <a:latin typeface="Barlow SemiBold"/>
                <a:ea typeface="Barlow SemiBold"/>
                <a:cs typeface="Barlow SemiBold"/>
                <a:sym typeface="Barlow SemiBold"/>
              </a:defRPr>
            </a:lvl1pPr>
          </a:lstStyle>
          <a:p>
            <a:r>
              <a:rPr lang="pt-BR" sz="1000" b="1" dirty="0">
                <a:solidFill>
                  <a:schemeClr val="tx1"/>
                </a:solidFill>
                <a:latin typeface="Heebo" pitchFamily="2" charset="-79"/>
                <a:cs typeface="Heebo" pitchFamily="2" charset="-79"/>
              </a:rPr>
              <a:t>Passo</a:t>
            </a:r>
            <a:r>
              <a:rPr sz="1000" b="1" dirty="0">
                <a:solidFill>
                  <a:schemeClr val="tx1"/>
                </a:solidFill>
                <a:latin typeface="Heebo" pitchFamily="2" charset="-79"/>
                <a:cs typeface="Heebo" pitchFamily="2" charset="-79"/>
              </a:rPr>
              <a:t> 10</a:t>
            </a:r>
          </a:p>
        </p:txBody>
      </p:sp>
      <p:sp>
        <p:nvSpPr>
          <p:cNvPr id="436" name="Shape"/>
          <p:cNvSpPr/>
          <p:nvPr/>
        </p:nvSpPr>
        <p:spPr>
          <a:xfrm>
            <a:off x="2272605" y="1442485"/>
            <a:ext cx="1642170" cy="256431"/>
          </a:xfrm>
          <a:custGeom>
            <a:avLst/>
            <a:gdLst/>
            <a:ahLst/>
            <a:cxnLst>
              <a:cxn ang="0">
                <a:pos x="wd2" y="hd2"/>
              </a:cxn>
              <a:cxn ang="5400000">
                <a:pos x="wd2" y="hd2"/>
              </a:cxn>
              <a:cxn ang="10800000">
                <a:pos x="wd2" y="hd2"/>
              </a:cxn>
              <a:cxn ang="16200000">
                <a:pos x="wd2" y="hd2"/>
              </a:cxn>
            </a:cxnLst>
            <a:rect l="0" t="0" r="r" b="b"/>
            <a:pathLst>
              <a:path w="21600" h="21600" extrusionOk="0">
                <a:moveTo>
                  <a:pt x="9220" y="0"/>
                </a:moveTo>
                <a:cubicBezTo>
                  <a:pt x="5355" y="0"/>
                  <a:pt x="2377" y="46"/>
                  <a:pt x="0" y="1116"/>
                </a:cubicBezTo>
                <a:lnTo>
                  <a:pt x="3085" y="10668"/>
                </a:lnTo>
                <a:lnTo>
                  <a:pt x="88" y="21600"/>
                </a:lnTo>
                <a:cubicBezTo>
                  <a:pt x="1982" y="20744"/>
                  <a:pt x="4354" y="20710"/>
                  <a:pt x="7435" y="20710"/>
                </a:cubicBezTo>
                <a:lnTo>
                  <a:pt x="18525" y="20710"/>
                </a:lnTo>
                <a:lnTo>
                  <a:pt x="21600" y="10342"/>
                </a:lnTo>
                <a:lnTo>
                  <a:pt x="18532" y="0"/>
                </a:lnTo>
                <a:lnTo>
                  <a:pt x="9220" y="0"/>
                </a:lnTo>
                <a:close/>
              </a:path>
            </a:pathLst>
          </a:custGeom>
          <a:solidFill>
            <a:schemeClr val="accent1"/>
          </a:solidFill>
          <a:ln w="12700">
            <a:miter lim="400000"/>
          </a:ln>
        </p:spPr>
        <p:txBody>
          <a:bodyPr lIns="0" tIns="0" rIns="0" bIns="0" anchor="ctr"/>
          <a:lstStyle/>
          <a:p>
            <a:pPr algn="ctr">
              <a:defRPr sz="3200">
                <a:solidFill>
                  <a:srgbClr val="FFFFFF"/>
                </a:solidFill>
              </a:defRPr>
            </a:pPr>
            <a:endParaRPr sz="1000" b="1">
              <a:latin typeface="Heebo" pitchFamily="2" charset="-79"/>
              <a:cs typeface="Heebo" pitchFamily="2" charset="-79"/>
            </a:endParaRPr>
          </a:p>
        </p:txBody>
      </p:sp>
      <p:sp>
        <p:nvSpPr>
          <p:cNvPr id="437" name="Shape"/>
          <p:cNvSpPr/>
          <p:nvPr/>
        </p:nvSpPr>
        <p:spPr>
          <a:xfrm>
            <a:off x="3768775" y="1442485"/>
            <a:ext cx="1636663" cy="245864"/>
          </a:xfrm>
          <a:custGeom>
            <a:avLst/>
            <a:gdLst/>
            <a:ahLst/>
            <a:cxnLst>
              <a:cxn ang="0">
                <a:pos x="wd2" y="hd2"/>
              </a:cxn>
              <a:cxn ang="5400000">
                <a:pos x="wd2" y="hd2"/>
              </a:cxn>
              <a:cxn ang="10800000">
                <a:pos x="wd2" y="hd2"/>
              </a:cxn>
              <a:cxn ang="16200000">
                <a:pos x="wd2" y="hd2"/>
              </a:cxn>
            </a:cxnLst>
            <a:rect l="0" t="0" r="r" b="b"/>
            <a:pathLst>
              <a:path w="21600" h="21600" extrusionOk="0">
                <a:moveTo>
                  <a:pt x="8" y="0"/>
                </a:moveTo>
                <a:lnTo>
                  <a:pt x="3088" y="10787"/>
                </a:lnTo>
                <a:lnTo>
                  <a:pt x="0" y="21600"/>
                </a:lnTo>
                <a:lnTo>
                  <a:pt x="18514" y="21600"/>
                </a:lnTo>
                <a:lnTo>
                  <a:pt x="21600" y="10787"/>
                </a:lnTo>
                <a:lnTo>
                  <a:pt x="18522" y="0"/>
                </a:lnTo>
                <a:lnTo>
                  <a:pt x="8" y="0"/>
                </a:lnTo>
                <a:close/>
              </a:path>
            </a:pathLst>
          </a:custGeom>
          <a:solidFill>
            <a:schemeClr val="accent2"/>
          </a:solidFill>
          <a:ln w="12700">
            <a:miter lim="400000"/>
          </a:ln>
        </p:spPr>
        <p:txBody>
          <a:bodyPr lIns="0" tIns="0" rIns="0" bIns="0" anchor="ctr"/>
          <a:lstStyle/>
          <a:p>
            <a:pPr algn="ctr">
              <a:defRPr sz="3200">
                <a:solidFill>
                  <a:srgbClr val="FFFFFF"/>
                </a:solidFill>
              </a:defRPr>
            </a:pPr>
            <a:endParaRPr sz="1000" b="1">
              <a:latin typeface="Heebo" pitchFamily="2" charset="-79"/>
              <a:cs typeface="Heebo" pitchFamily="2" charset="-79"/>
            </a:endParaRPr>
          </a:p>
        </p:txBody>
      </p:sp>
      <p:sp>
        <p:nvSpPr>
          <p:cNvPr id="438" name="Shape"/>
          <p:cNvSpPr/>
          <p:nvPr/>
        </p:nvSpPr>
        <p:spPr>
          <a:xfrm>
            <a:off x="5259437" y="1442485"/>
            <a:ext cx="1660327" cy="248246"/>
          </a:xfrm>
          <a:custGeom>
            <a:avLst/>
            <a:gdLst/>
            <a:ahLst/>
            <a:cxnLst>
              <a:cxn ang="0">
                <a:pos x="wd2" y="hd2"/>
              </a:cxn>
              <a:cxn ang="5400000">
                <a:pos x="wd2" y="hd2"/>
              </a:cxn>
              <a:cxn ang="10800000">
                <a:pos x="wd2" y="hd2"/>
              </a:cxn>
              <a:cxn ang="16200000">
                <a:pos x="wd2" y="hd2"/>
              </a:cxn>
            </a:cxnLst>
            <a:rect l="0" t="0" r="r" b="b"/>
            <a:pathLst>
              <a:path w="21600" h="21600" extrusionOk="0">
                <a:moveTo>
                  <a:pt x="8" y="0"/>
                </a:moveTo>
                <a:lnTo>
                  <a:pt x="3044" y="10683"/>
                </a:lnTo>
                <a:lnTo>
                  <a:pt x="0" y="21393"/>
                </a:lnTo>
                <a:lnTo>
                  <a:pt x="13617" y="21393"/>
                </a:lnTo>
                <a:cubicBezTo>
                  <a:pt x="15486" y="21393"/>
                  <a:pt x="17083" y="21396"/>
                  <a:pt x="18483" y="21600"/>
                </a:cubicBezTo>
                <a:lnTo>
                  <a:pt x="21600" y="12406"/>
                </a:lnTo>
                <a:lnTo>
                  <a:pt x="18692" y="388"/>
                </a:lnTo>
                <a:cubicBezTo>
                  <a:pt x="16772" y="11"/>
                  <a:pt x="14527" y="0"/>
                  <a:pt x="11851" y="0"/>
                </a:cubicBezTo>
                <a:lnTo>
                  <a:pt x="8" y="0"/>
                </a:lnTo>
                <a:close/>
              </a:path>
            </a:pathLst>
          </a:custGeom>
          <a:solidFill>
            <a:schemeClr val="accent3"/>
          </a:solidFill>
          <a:ln w="12700">
            <a:miter lim="400000"/>
          </a:ln>
        </p:spPr>
        <p:txBody>
          <a:bodyPr lIns="0" tIns="0" rIns="0" bIns="0" anchor="ctr"/>
          <a:lstStyle/>
          <a:p>
            <a:pPr algn="ctr">
              <a:defRPr sz="3200">
                <a:solidFill>
                  <a:srgbClr val="FFFFFF"/>
                </a:solidFill>
              </a:defRPr>
            </a:pPr>
            <a:endParaRPr sz="1000" b="1">
              <a:latin typeface="Heebo" pitchFamily="2" charset="-79"/>
              <a:cs typeface="Heebo" pitchFamily="2" charset="-79"/>
            </a:endParaRPr>
          </a:p>
        </p:txBody>
      </p:sp>
      <p:sp>
        <p:nvSpPr>
          <p:cNvPr id="439" name="Shape"/>
          <p:cNvSpPr/>
          <p:nvPr/>
        </p:nvSpPr>
        <p:spPr>
          <a:xfrm>
            <a:off x="6774359" y="1450224"/>
            <a:ext cx="1231404" cy="1284983"/>
          </a:xfrm>
          <a:custGeom>
            <a:avLst/>
            <a:gdLst/>
            <a:ahLst/>
            <a:cxnLst>
              <a:cxn ang="0">
                <a:pos x="wd2" y="hd2"/>
              </a:cxn>
              <a:cxn ang="5400000">
                <a:pos x="wd2" y="hd2"/>
              </a:cxn>
              <a:cxn ang="10800000">
                <a:pos x="wd2" y="hd2"/>
              </a:cxn>
              <a:cxn ang="16200000">
                <a:pos x="wd2" y="hd2"/>
              </a:cxn>
            </a:cxnLst>
            <a:rect l="0" t="0" r="r" b="b"/>
            <a:pathLst>
              <a:path w="21600" h="21600" extrusionOk="0">
                <a:moveTo>
                  <a:pt x="86" y="0"/>
                </a:moveTo>
                <a:lnTo>
                  <a:pt x="4088" y="2369"/>
                </a:lnTo>
                <a:lnTo>
                  <a:pt x="0" y="4095"/>
                </a:lnTo>
                <a:cubicBezTo>
                  <a:pt x="2753" y="4203"/>
                  <a:pt x="4842" y="4439"/>
                  <a:pt x="6459" y="4976"/>
                </a:cubicBezTo>
                <a:cubicBezTo>
                  <a:pt x="11139" y="6608"/>
                  <a:pt x="14824" y="10142"/>
                  <a:pt x="16528" y="14628"/>
                </a:cubicBezTo>
                <a:cubicBezTo>
                  <a:pt x="16893" y="15590"/>
                  <a:pt x="17154" y="16583"/>
                  <a:pt x="17324" y="17590"/>
                </a:cubicBezTo>
                <a:lnTo>
                  <a:pt x="19525" y="21600"/>
                </a:lnTo>
                <a:lnTo>
                  <a:pt x="21600" y="17817"/>
                </a:lnTo>
                <a:cubicBezTo>
                  <a:pt x="21410" y="16249"/>
                  <a:pt x="21048" y="14702"/>
                  <a:pt x="20483" y="13214"/>
                </a:cubicBezTo>
                <a:cubicBezTo>
                  <a:pt x="18343" y="7581"/>
                  <a:pt x="13713" y="3141"/>
                  <a:pt x="7834" y="1091"/>
                </a:cubicBezTo>
                <a:cubicBezTo>
                  <a:pt x="5874" y="440"/>
                  <a:pt x="3367" y="142"/>
                  <a:pt x="86" y="0"/>
                </a:cubicBezTo>
                <a:close/>
              </a:path>
            </a:pathLst>
          </a:custGeom>
          <a:solidFill>
            <a:srgbClr val="535353"/>
          </a:solidFill>
          <a:ln w="12700">
            <a:miter lim="400000"/>
          </a:ln>
        </p:spPr>
        <p:txBody>
          <a:bodyPr lIns="0" tIns="0" rIns="0" bIns="0" anchor="ctr"/>
          <a:lstStyle/>
          <a:p>
            <a:pPr algn="ctr">
              <a:defRPr sz="3200">
                <a:solidFill>
                  <a:srgbClr val="FFFFFF"/>
                </a:solidFill>
              </a:defRPr>
            </a:pPr>
            <a:endParaRPr sz="1000" b="1">
              <a:latin typeface="Heebo" pitchFamily="2" charset="-79"/>
              <a:cs typeface="Heebo" pitchFamily="2" charset="-79"/>
            </a:endParaRPr>
          </a:p>
        </p:txBody>
      </p:sp>
      <p:sp>
        <p:nvSpPr>
          <p:cNvPr id="440" name="Shape"/>
          <p:cNvSpPr/>
          <p:nvPr/>
        </p:nvSpPr>
        <p:spPr>
          <a:xfrm>
            <a:off x="1129159" y="1462280"/>
            <a:ext cx="1290191" cy="1254919"/>
          </a:xfrm>
          <a:custGeom>
            <a:avLst/>
            <a:gdLst/>
            <a:ahLst/>
            <a:cxnLst>
              <a:cxn ang="0">
                <a:pos x="wd2" y="hd2"/>
              </a:cxn>
              <a:cxn ang="5400000">
                <a:pos x="wd2" y="hd2"/>
              </a:cxn>
              <a:cxn ang="10800000">
                <a:pos x="wd2" y="hd2"/>
              </a:cxn>
              <a:cxn ang="16200000">
                <a:pos x="wd2" y="hd2"/>
              </a:cxn>
            </a:cxnLst>
            <a:rect l="0" t="0" r="r" b="b"/>
            <a:pathLst>
              <a:path w="21600" h="21600" extrusionOk="0">
                <a:moveTo>
                  <a:pt x="17798" y="0"/>
                </a:moveTo>
                <a:cubicBezTo>
                  <a:pt x="16025" y="185"/>
                  <a:pt x="14540" y="464"/>
                  <a:pt x="13290" y="909"/>
                </a:cubicBezTo>
                <a:cubicBezTo>
                  <a:pt x="7680" y="3009"/>
                  <a:pt x="3261" y="7555"/>
                  <a:pt x="1218" y="13323"/>
                </a:cubicBezTo>
                <a:cubicBezTo>
                  <a:pt x="412" y="15600"/>
                  <a:pt x="0" y="18004"/>
                  <a:pt x="0" y="20427"/>
                </a:cubicBezTo>
                <a:cubicBezTo>
                  <a:pt x="0" y="20819"/>
                  <a:pt x="28" y="21209"/>
                  <a:pt x="50" y="21600"/>
                </a:cubicBezTo>
                <a:lnTo>
                  <a:pt x="2215" y="17568"/>
                </a:lnTo>
                <a:lnTo>
                  <a:pt x="4061" y="21362"/>
                </a:lnTo>
                <a:cubicBezTo>
                  <a:pt x="4044" y="21050"/>
                  <a:pt x="4022" y="20739"/>
                  <a:pt x="4022" y="20427"/>
                </a:cubicBezTo>
                <a:cubicBezTo>
                  <a:pt x="4022" y="18498"/>
                  <a:pt x="4349" y="16583"/>
                  <a:pt x="4991" y="14771"/>
                </a:cubicBezTo>
                <a:cubicBezTo>
                  <a:pt x="6617" y="10178"/>
                  <a:pt x="10136" y="6559"/>
                  <a:pt x="14603" y="4888"/>
                </a:cubicBezTo>
                <a:cubicBezTo>
                  <a:pt x="15452" y="4586"/>
                  <a:pt x="16449" y="4384"/>
                  <a:pt x="17593" y="4237"/>
                </a:cubicBezTo>
                <a:lnTo>
                  <a:pt x="21600" y="1891"/>
                </a:lnTo>
                <a:lnTo>
                  <a:pt x="17798" y="0"/>
                </a:lnTo>
                <a:close/>
              </a:path>
            </a:pathLst>
          </a:custGeom>
          <a:solidFill>
            <a:schemeClr val="accent3"/>
          </a:solidFill>
          <a:ln w="12700">
            <a:miter lim="400000"/>
          </a:ln>
        </p:spPr>
        <p:txBody>
          <a:bodyPr lIns="0" tIns="0" rIns="0" bIns="0" anchor="ctr"/>
          <a:lstStyle/>
          <a:p>
            <a:pPr algn="ctr">
              <a:defRPr sz="3200">
                <a:solidFill>
                  <a:srgbClr val="FFFFFF"/>
                </a:solidFill>
              </a:defRPr>
            </a:pPr>
            <a:endParaRPr sz="1000" b="1">
              <a:latin typeface="Heebo" pitchFamily="2" charset="-79"/>
              <a:cs typeface="Heebo" pitchFamily="2" charset="-79"/>
            </a:endParaRPr>
          </a:p>
        </p:txBody>
      </p:sp>
      <p:sp>
        <p:nvSpPr>
          <p:cNvPr id="441" name="Shape"/>
          <p:cNvSpPr/>
          <p:nvPr/>
        </p:nvSpPr>
        <p:spPr>
          <a:xfrm>
            <a:off x="1138535" y="2570751"/>
            <a:ext cx="1253133" cy="1277839"/>
          </a:xfrm>
          <a:custGeom>
            <a:avLst/>
            <a:gdLst/>
            <a:ahLst/>
            <a:cxnLst>
              <a:cxn ang="0">
                <a:pos x="wd2" y="hd2"/>
              </a:cxn>
              <a:cxn ang="5400000">
                <a:pos x="wd2" y="hd2"/>
              </a:cxn>
              <a:cxn ang="10800000">
                <a:pos x="wd2" y="hd2"/>
              </a:cxn>
              <a:cxn ang="16200000">
                <a:pos x="wd2" y="hd2"/>
              </a:cxn>
            </a:cxnLst>
            <a:rect l="0" t="0" r="r" b="b"/>
            <a:pathLst>
              <a:path w="21600" h="21600" extrusionOk="0">
                <a:moveTo>
                  <a:pt x="2088" y="0"/>
                </a:moveTo>
                <a:lnTo>
                  <a:pt x="0" y="3711"/>
                </a:lnTo>
                <a:cubicBezTo>
                  <a:pt x="188" y="5273"/>
                  <a:pt x="542" y="6813"/>
                  <a:pt x="1093" y="8297"/>
                </a:cubicBezTo>
                <a:cubicBezTo>
                  <a:pt x="3195" y="13962"/>
                  <a:pt x="7745" y="18426"/>
                  <a:pt x="13522" y="20488"/>
                </a:cubicBezTo>
                <a:cubicBezTo>
                  <a:pt x="15515" y="21165"/>
                  <a:pt x="18089" y="21463"/>
                  <a:pt x="21482" y="21600"/>
                </a:cubicBezTo>
                <a:lnTo>
                  <a:pt x="17554" y="19338"/>
                </a:lnTo>
                <a:lnTo>
                  <a:pt x="21600" y="17482"/>
                </a:lnTo>
                <a:cubicBezTo>
                  <a:pt x="18703" y="17381"/>
                  <a:pt x="16536" y="17146"/>
                  <a:pt x="14874" y="16581"/>
                </a:cubicBezTo>
                <a:cubicBezTo>
                  <a:pt x="10274" y="14939"/>
                  <a:pt x="6651" y="11386"/>
                  <a:pt x="4977" y="6875"/>
                </a:cubicBezTo>
                <a:cubicBezTo>
                  <a:pt x="4648" y="5989"/>
                  <a:pt x="4400" y="5079"/>
                  <a:pt x="4233" y="4153"/>
                </a:cubicBezTo>
                <a:lnTo>
                  <a:pt x="2088" y="0"/>
                </a:lnTo>
                <a:close/>
              </a:path>
            </a:pathLst>
          </a:custGeom>
          <a:solidFill>
            <a:schemeClr val="accent2"/>
          </a:solidFill>
          <a:ln w="12700">
            <a:miter lim="400000"/>
          </a:ln>
        </p:spPr>
        <p:txBody>
          <a:bodyPr lIns="0" tIns="0" rIns="0" bIns="0" anchor="ctr"/>
          <a:lstStyle/>
          <a:p>
            <a:pPr algn="ctr">
              <a:defRPr sz="3200">
                <a:solidFill>
                  <a:srgbClr val="FFFFFF"/>
                </a:solidFill>
              </a:defRPr>
            </a:pPr>
            <a:endParaRPr sz="1000" b="1">
              <a:latin typeface="Heebo" pitchFamily="2" charset="-79"/>
              <a:cs typeface="Heebo" pitchFamily="2" charset="-79"/>
            </a:endParaRPr>
          </a:p>
        </p:txBody>
      </p:sp>
      <p:sp>
        <p:nvSpPr>
          <p:cNvPr id="442" name="Shape"/>
          <p:cNvSpPr/>
          <p:nvPr/>
        </p:nvSpPr>
        <p:spPr>
          <a:xfrm>
            <a:off x="6745783" y="2586229"/>
            <a:ext cx="1269058" cy="1244948"/>
          </a:xfrm>
          <a:custGeom>
            <a:avLst/>
            <a:gdLst/>
            <a:ahLst/>
            <a:cxnLst>
              <a:cxn ang="0">
                <a:pos x="wd2" y="hd2"/>
              </a:cxn>
              <a:cxn ang="5400000">
                <a:pos x="wd2" y="hd2"/>
              </a:cxn>
              <a:cxn ang="10800000">
                <a:pos x="wd2" y="hd2"/>
              </a:cxn>
              <a:cxn ang="16200000">
                <a:pos x="wd2" y="hd2"/>
              </a:cxn>
            </a:cxnLst>
            <a:rect l="0" t="0" r="r" b="b"/>
            <a:pathLst>
              <a:path w="21600" h="21600" extrusionOk="0">
                <a:moveTo>
                  <a:pt x="21552" y="0"/>
                </a:moveTo>
                <a:lnTo>
                  <a:pt x="19432" y="4108"/>
                </a:lnTo>
                <a:lnTo>
                  <a:pt x="17479" y="325"/>
                </a:lnTo>
                <a:cubicBezTo>
                  <a:pt x="17490" y="580"/>
                  <a:pt x="17512" y="834"/>
                  <a:pt x="17512" y="1090"/>
                </a:cubicBezTo>
                <a:cubicBezTo>
                  <a:pt x="17512" y="3034"/>
                  <a:pt x="17176" y="4962"/>
                  <a:pt x="16524" y="6789"/>
                </a:cubicBezTo>
                <a:cubicBezTo>
                  <a:pt x="14871" y="11418"/>
                  <a:pt x="11295" y="15066"/>
                  <a:pt x="6753" y="16751"/>
                </a:cubicBezTo>
                <a:cubicBezTo>
                  <a:pt x="5877" y="17060"/>
                  <a:pt x="4844" y="17266"/>
                  <a:pt x="3655" y="17414"/>
                </a:cubicBezTo>
                <a:lnTo>
                  <a:pt x="0" y="19984"/>
                </a:lnTo>
                <a:lnTo>
                  <a:pt x="4157" y="21600"/>
                </a:lnTo>
                <a:cubicBezTo>
                  <a:pt x="5667" y="21414"/>
                  <a:pt x="6977" y="21153"/>
                  <a:pt x="8088" y="20761"/>
                </a:cubicBezTo>
                <a:cubicBezTo>
                  <a:pt x="13793" y="18644"/>
                  <a:pt x="18285" y="14062"/>
                  <a:pt x="20361" y="8248"/>
                </a:cubicBezTo>
                <a:cubicBezTo>
                  <a:pt x="21181" y="5953"/>
                  <a:pt x="21600" y="3532"/>
                  <a:pt x="21600" y="1090"/>
                </a:cubicBezTo>
                <a:cubicBezTo>
                  <a:pt x="21600" y="725"/>
                  <a:pt x="21570" y="363"/>
                  <a:pt x="21552" y="0"/>
                </a:cubicBezTo>
                <a:close/>
              </a:path>
            </a:pathLst>
          </a:custGeom>
          <a:solidFill>
            <a:schemeClr val="accent1"/>
          </a:solidFill>
          <a:ln w="12700">
            <a:miter lim="400000"/>
          </a:ln>
        </p:spPr>
        <p:txBody>
          <a:bodyPr lIns="0" tIns="0" rIns="0" bIns="0" anchor="ctr"/>
          <a:lstStyle/>
          <a:p>
            <a:pPr algn="ctr">
              <a:defRPr sz="3200">
                <a:solidFill>
                  <a:srgbClr val="FFFFFF"/>
                </a:solidFill>
              </a:defRPr>
            </a:pPr>
            <a:endParaRPr sz="1000" b="1">
              <a:latin typeface="Heebo" pitchFamily="2" charset="-79"/>
              <a:cs typeface="Heebo" pitchFamily="2" charset="-79"/>
            </a:endParaRPr>
          </a:p>
        </p:txBody>
      </p:sp>
      <p:sp>
        <p:nvSpPr>
          <p:cNvPr id="443" name="Shape"/>
          <p:cNvSpPr/>
          <p:nvPr/>
        </p:nvSpPr>
        <p:spPr>
          <a:xfrm>
            <a:off x="5245001" y="3598112"/>
            <a:ext cx="1654225" cy="257473"/>
          </a:xfrm>
          <a:custGeom>
            <a:avLst/>
            <a:gdLst/>
            <a:ahLst/>
            <a:cxnLst>
              <a:cxn ang="0">
                <a:pos x="wd2" y="hd2"/>
              </a:cxn>
              <a:cxn ang="5400000">
                <a:pos x="wd2" y="hd2"/>
              </a:cxn>
              <a:cxn ang="10800000">
                <a:pos x="wd2" y="hd2"/>
              </a:cxn>
              <a:cxn ang="16200000">
                <a:pos x="wd2" y="hd2"/>
              </a:cxn>
            </a:cxnLst>
            <a:rect l="0" t="0" r="r" b="b"/>
            <a:pathLst>
              <a:path w="21600" h="21600" extrusionOk="0">
                <a:moveTo>
                  <a:pt x="21305" y="0"/>
                </a:moveTo>
                <a:cubicBezTo>
                  <a:pt x="19401" y="926"/>
                  <a:pt x="16999" y="961"/>
                  <a:pt x="13856" y="961"/>
                </a:cubicBezTo>
                <a:lnTo>
                  <a:pt x="3043" y="961"/>
                </a:lnTo>
                <a:lnTo>
                  <a:pt x="0" y="11249"/>
                </a:lnTo>
                <a:lnTo>
                  <a:pt x="3063" y="21600"/>
                </a:lnTo>
                <a:lnTo>
                  <a:pt x="12084" y="21600"/>
                </a:lnTo>
                <a:cubicBezTo>
                  <a:pt x="16118" y="21600"/>
                  <a:pt x="19185" y="21569"/>
                  <a:pt x="21600" y="20326"/>
                </a:cubicBezTo>
                <a:lnTo>
                  <a:pt x="18458" y="12610"/>
                </a:lnTo>
                <a:lnTo>
                  <a:pt x="21305" y="0"/>
                </a:lnTo>
                <a:close/>
              </a:path>
            </a:pathLst>
          </a:custGeom>
          <a:solidFill>
            <a:schemeClr val="accent2"/>
          </a:solidFill>
          <a:ln w="12700">
            <a:miter lim="400000"/>
          </a:ln>
        </p:spPr>
        <p:txBody>
          <a:bodyPr lIns="0" tIns="0" rIns="0" bIns="0" anchor="ctr"/>
          <a:lstStyle/>
          <a:p>
            <a:pPr algn="ctr">
              <a:defRPr sz="3200">
                <a:solidFill>
                  <a:srgbClr val="FFFFFF"/>
                </a:solidFill>
              </a:defRPr>
            </a:pPr>
            <a:endParaRPr sz="1000" b="1">
              <a:latin typeface="Heebo" pitchFamily="2" charset="-79"/>
              <a:cs typeface="Heebo" pitchFamily="2" charset="-79"/>
            </a:endParaRPr>
          </a:p>
        </p:txBody>
      </p:sp>
      <p:sp>
        <p:nvSpPr>
          <p:cNvPr id="444" name="Shape"/>
          <p:cNvSpPr/>
          <p:nvPr/>
        </p:nvSpPr>
        <p:spPr>
          <a:xfrm>
            <a:off x="2244775" y="3607488"/>
            <a:ext cx="1641872" cy="248097"/>
          </a:xfrm>
          <a:custGeom>
            <a:avLst/>
            <a:gdLst/>
            <a:ahLst/>
            <a:cxnLst>
              <a:cxn ang="0">
                <a:pos x="wd2" y="hd2"/>
              </a:cxn>
              <a:cxn ang="5400000">
                <a:pos x="wd2" y="hd2"/>
              </a:cxn>
              <a:cxn ang="10800000">
                <a:pos x="wd2" y="hd2"/>
              </a:cxn>
              <a:cxn ang="16200000">
                <a:pos x="wd2" y="hd2"/>
              </a:cxn>
            </a:cxnLst>
            <a:rect l="0" t="0" r="r" b="b"/>
            <a:pathLst>
              <a:path w="21600" h="21600" extrusionOk="0">
                <a:moveTo>
                  <a:pt x="3135" y="0"/>
                </a:moveTo>
                <a:lnTo>
                  <a:pt x="0" y="9705"/>
                </a:lnTo>
                <a:lnTo>
                  <a:pt x="2976" y="21276"/>
                </a:lnTo>
                <a:cubicBezTo>
                  <a:pt x="4849" y="21599"/>
                  <a:pt x="7026" y="21600"/>
                  <a:pt x="9588" y="21600"/>
                </a:cubicBezTo>
                <a:lnTo>
                  <a:pt x="21600" y="21600"/>
                </a:lnTo>
                <a:lnTo>
                  <a:pt x="18516" y="10858"/>
                </a:lnTo>
                <a:lnTo>
                  <a:pt x="21580" y="181"/>
                </a:lnTo>
                <a:lnTo>
                  <a:pt x="7802" y="181"/>
                </a:lnTo>
                <a:cubicBezTo>
                  <a:pt x="6022" y="181"/>
                  <a:pt x="4492" y="171"/>
                  <a:pt x="3135" y="0"/>
                </a:cubicBezTo>
                <a:close/>
              </a:path>
            </a:pathLst>
          </a:custGeom>
          <a:solidFill>
            <a:srgbClr val="535353"/>
          </a:solidFill>
          <a:ln w="12700">
            <a:miter lim="400000"/>
          </a:ln>
        </p:spPr>
        <p:txBody>
          <a:bodyPr lIns="0" tIns="0" rIns="0" bIns="0" anchor="ctr"/>
          <a:lstStyle/>
          <a:p>
            <a:pPr algn="ctr">
              <a:defRPr sz="3200">
                <a:solidFill>
                  <a:srgbClr val="FFFFFF"/>
                </a:solidFill>
              </a:defRPr>
            </a:pPr>
            <a:endParaRPr sz="1000" b="1">
              <a:latin typeface="Heebo" pitchFamily="2" charset="-79"/>
              <a:cs typeface="Heebo" pitchFamily="2" charset="-79"/>
            </a:endParaRPr>
          </a:p>
        </p:txBody>
      </p:sp>
      <p:sp>
        <p:nvSpPr>
          <p:cNvPr id="445" name="Shape"/>
          <p:cNvSpPr/>
          <p:nvPr/>
        </p:nvSpPr>
        <p:spPr>
          <a:xfrm>
            <a:off x="3740051" y="3609572"/>
            <a:ext cx="1651546" cy="246013"/>
          </a:xfrm>
          <a:custGeom>
            <a:avLst/>
            <a:gdLst/>
            <a:ahLst/>
            <a:cxnLst>
              <a:cxn ang="0">
                <a:pos x="wd2" y="hd2"/>
              </a:cxn>
              <a:cxn ang="5400000">
                <a:pos x="wd2" y="hd2"/>
              </a:cxn>
              <a:cxn ang="10800000">
                <a:pos x="wd2" y="hd2"/>
              </a:cxn>
              <a:cxn ang="16200000">
                <a:pos x="wd2" y="hd2"/>
              </a:cxn>
            </a:cxnLst>
            <a:rect l="0" t="0" r="r" b="b"/>
            <a:pathLst>
              <a:path w="21600" h="21600" extrusionOk="0">
                <a:moveTo>
                  <a:pt x="3048" y="0"/>
                </a:moveTo>
                <a:lnTo>
                  <a:pt x="0" y="10767"/>
                </a:lnTo>
                <a:lnTo>
                  <a:pt x="3068" y="21600"/>
                </a:lnTo>
                <a:lnTo>
                  <a:pt x="21600" y="21600"/>
                </a:lnTo>
                <a:lnTo>
                  <a:pt x="18534" y="10767"/>
                </a:lnTo>
                <a:lnTo>
                  <a:pt x="21581" y="0"/>
                </a:lnTo>
                <a:lnTo>
                  <a:pt x="3048" y="0"/>
                </a:lnTo>
                <a:close/>
              </a:path>
            </a:pathLst>
          </a:custGeom>
          <a:solidFill>
            <a:schemeClr val="accent3"/>
          </a:solidFill>
          <a:ln w="12700">
            <a:miter lim="400000"/>
          </a:ln>
        </p:spPr>
        <p:txBody>
          <a:bodyPr lIns="0" tIns="0" rIns="0" bIns="0" anchor="ctr"/>
          <a:lstStyle/>
          <a:p>
            <a:pPr algn="ctr">
              <a:defRPr sz="3200">
                <a:solidFill>
                  <a:srgbClr val="FFFFFF"/>
                </a:solidFill>
              </a:defRPr>
            </a:pPr>
            <a:endParaRPr sz="1000" b="1">
              <a:latin typeface="Heebo" pitchFamily="2" charset="-79"/>
              <a:cs typeface="Heebo" pitchFamily="2" charset="-79"/>
            </a:endParaRPr>
          </a:p>
        </p:txBody>
      </p:sp>
      <p:sp>
        <p:nvSpPr>
          <p:cNvPr id="447" name="Venn diagram"/>
          <p:cNvSpPr txBox="1"/>
          <p:nvPr/>
        </p:nvSpPr>
        <p:spPr>
          <a:xfrm>
            <a:off x="2733970" y="1472659"/>
            <a:ext cx="616400"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1</a:t>
            </a:r>
          </a:p>
        </p:txBody>
      </p:sp>
      <p:sp>
        <p:nvSpPr>
          <p:cNvPr id="448" name="Venn diagram"/>
          <p:cNvSpPr txBox="1"/>
          <p:nvPr/>
        </p:nvSpPr>
        <p:spPr>
          <a:xfrm>
            <a:off x="4226220" y="1472659"/>
            <a:ext cx="616400"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2</a:t>
            </a:r>
          </a:p>
        </p:txBody>
      </p:sp>
      <p:sp>
        <p:nvSpPr>
          <p:cNvPr id="449" name="Venn diagram"/>
          <p:cNvSpPr txBox="1"/>
          <p:nvPr/>
        </p:nvSpPr>
        <p:spPr>
          <a:xfrm>
            <a:off x="5704722" y="1472659"/>
            <a:ext cx="616400"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l">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3</a:t>
            </a:r>
          </a:p>
        </p:txBody>
      </p:sp>
      <p:sp>
        <p:nvSpPr>
          <p:cNvPr id="450" name="Venn diagram"/>
          <p:cNvSpPr txBox="1"/>
          <p:nvPr/>
        </p:nvSpPr>
        <p:spPr>
          <a:xfrm>
            <a:off x="5811841" y="3647919"/>
            <a:ext cx="616400"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6</a:t>
            </a:r>
          </a:p>
        </p:txBody>
      </p:sp>
      <p:sp>
        <p:nvSpPr>
          <p:cNvPr id="451" name="Venn diagram"/>
          <p:cNvSpPr txBox="1"/>
          <p:nvPr/>
        </p:nvSpPr>
        <p:spPr>
          <a:xfrm>
            <a:off x="4315829" y="3647919"/>
            <a:ext cx="616400"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7</a:t>
            </a:r>
          </a:p>
        </p:txBody>
      </p:sp>
      <p:sp>
        <p:nvSpPr>
          <p:cNvPr id="452" name="Venn diagram"/>
          <p:cNvSpPr txBox="1"/>
          <p:nvPr/>
        </p:nvSpPr>
        <p:spPr>
          <a:xfrm>
            <a:off x="2811105" y="3647919"/>
            <a:ext cx="616400"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r">
              <a:defRPr sz="2000">
                <a:solidFill>
                  <a:srgbClr val="F7F5F6"/>
                </a:solidFill>
                <a:latin typeface="Barlow SemiBold"/>
                <a:ea typeface="Barlow SemiBold"/>
                <a:cs typeface="Barlow SemiBold"/>
                <a:sym typeface="Barlow SemiBold"/>
              </a:defRPr>
            </a:lvl1pPr>
          </a:lstStyle>
          <a:p>
            <a:pPr algn="ctr"/>
            <a:r>
              <a:rPr lang="pt-BR" sz="1000" b="1" dirty="0">
                <a:solidFill>
                  <a:schemeClr val="bg1"/>
                </a:solidFill>
                <a:latin typeface="Heebo" pitchFamily="2" charset="-79"/>
                <a:cs typeface="Heebo" pitchFamily="2" charset="-79"/>
              </a:rPr>
              <a:t>Passo</a:t>
            </a:r>
            <a:r>
              <a:rPr sz="1000" b="1" dirty="0">
                <a:solidFill>
                  <a:schemeClr val="bg1"/>
                </a:solidFill>
                <a:latin typeface="Heebo" pitchFamily="2" charset="-79"/>
                <a:cs typeface="Heebo" pitchFamily="2" charset="-79"/>
              </a:rPr>
              <a:t> 8</a:t>
            </a:r>
          </a:p>
        </p:txBody>
      </p:sp>
      <p:sp>
        <p:nvSpPr>
          <p:cNvPr id="2" name="CaixaDeTexto 1">
            <a:extLst>
              <a:ext uri="{FF2B5EF4-FFF2-40B4-BE49-F238E27FC236}">
                <a16:creationId xmlns:a16="http://schemas.microsoft.com/office/drawing/2014/main" id="{B4497905-74D7-45EE-9D76-8AEB90ADDE70}"/>
              </a:ext>
            </a:extLst>
          </p:cNvPr>
          <p:cNvSpPr txBox="1"/>
          <p:nvPr/>
        </p:nvSpPr>
        <p:spPr>
          <a:xfrm>
            <a:off x="2272605" y="1718845"/>
            <a:ext cx="1467297" cy="369332"/>
          </a:xfrm>
          <a:prstGeom prst="rect">
            <a:avLst/>
          </a:prstGeom>
          <a:noFill/>
        </p:spPr>
        <p:txBody>
          <a:bodyPr wrap="square" rtlCol="0">
            <a:spAutoFit/>
          </a:bodyPr>
          <a:lstStyle/>
          <a:p>
            <a:pPr algn="l"/>
            <a:r>
              <a:rPr lang="pt-BR" sz="900" dirty="0">
                <a:solidFill>
                  <a:schemeClr val="bg1">
                    <a:lumMod val="50000"/>
                  </a:schemeClr>
                </a:solidFill>
                <a:latin typeface="Heebo" pitchFamily="2" charset="-79"/>
                <a:cs typeface="Heebo" pitchFamily="2" charset="-79"/>
              </a:rPr>
              <a:t>descrição do item aqui descrição do item aqui</a:t>
            </a:r>
          </a:p>
        </p:txBody>
      </p:sp>
      <p:sp>
        <p:nvSpPr>
          <p:cNvPr id="39" name="CaixaDeTexto 38">
            <a:extLst>
              <a:ext uri="{FF2B5EF4-FFF2-40B4-BE49-F238E27FC236}">
                <a16:creationId xmlns:a16="http://schemas.microsoft.com/office/drawing/2014/main" id="{C18185EA-5283-4507-8A88-B9CE7AD1CA8C}"/>
              </a:ext>
            </a:extLst>
          </p:cNvPr>
          <p:cNvSpPr txBox="1"/>
          <p:nvPr/>
        </p:nvSpPr>
        <p:spPr>
          <a:xfrm>
            <a:off x="3777848" y="1718845"/>
            <a:ext cx="1467297" cy="369332"/>
          </a:xfrm>
          <a:prstGeom prst="rect">
            <a:avLst/>
          </a:prstGeom>
          <a:noFill/>
        </p:spPr>
        <p:txBody>
          <a:bodyPr wrap="square" rtlCol="0">
            <a:spAutoFit/>
          </a:bodyPr>
          <a:lstStyle/>
          <a:p>
            <a:pPr algn="l"/>
            <a:r>
              <a:rPr lang="pt-BR" sz="900" dirty="0">
                <a:solidFill>
                  <a:schemeClr val="bg1">
                    <a:lumMod val="50000"/>
                  </a:schemeClr>
                </a:solidFill>
                <a:latin typeface="Heebo" pitchFamily="2" charset="-79"/>
                <a:cs typeface="Heebo" pitchFamily="2" charset="-79"/>
              </a:rPr>
              <a:t>descrição do item aqui descrição do item aqui</a:t>
            </a:r>
          </a:p>
        </p:txBody>
      </p:sp>
      <p:sp>
        <p:nvSpPr>
          <p:cNvPr id="40" name="CaixaDeTexto 39">
            <a:extLst>
              <a:ext uri="{FF2B5EF4-FFF2-40B4-BE49-F238E27FC236}">
                <a16:creationId xmlns:a16="http://schemas.microsoft.com/office/drawing/2014/main" id="{AA872F83-8620-4230-9B8F-8B7E6F5DB074}"/>
              </a:ext>
            </a:extLst>
          </p:cNvPr>
          <p:cNvSpPr txBox="1"/>
          <p:nvPr/>
        </p:nvSpPr>
        <p:spPr>
          <a:xfrm>
            <a:off x="5304192" y="1718845"/>
            <a:ext cx="1467297" cy="369332"/>
          </a:xfrm>
          <a:prstGeom prst="rect">
            <a:avLst/>
          </a:prstGeom>
          <a:noFill/>
        </p:spPr>
        <p:txBody>
          <a:bodyPr wrap="square" rtlCol="0">
            <a:spAutoFit/>
          </a:bodyPr>
          <a:lstStyle/>
          <a:p>
            <a:pPr algn="l"/>
            <a:r>
              <a:rPr lang="pt-BR" sz="900" dirty="0">
                <a:solidFill>
                  <a:schemeClr val="bg1">
                    <a:lumMod val="50000"/>
                  </a:schemeClr>
                </a:solidFill>
                <a:latin typeface="Heebo" pitchFamily="2" charset="-79"/>
                <a:cs typeface="Heebo" pitchFamily="2" charset="-79"/>
              </a:rPr>
              <a:t>descrição do item aqui descrição do item aqui</a:t>
            </a:r>
          </a:p>
        </p:txBody>
      </p:sp>
      <p:sp>
        <p:nvSpPr>
          <p:cNvPr id="41" name="CaixaDeTexto 40">
            <a:extLst>
              <a:ext uri="{FF2B5EF4-FFF2-40B4-BE49-F238E27FC236}">
                <a16:creationId xmlns:a16="http://schemas.microsoft.com/office/drawing/2014/main" id="{0D95FC86-5C8F-49AE-9FE5-007894C642D8}"/>
              </a:ext>
            </a:extLst>
          </p:cNvPr>
          <p:cNvSpPr txBox="1"/>
          <p:nvPr/>
        </p:nvSpPr>
        <p:spPr>
          <a:xfrm>
            <a:off x="2413282" y="3906371"/>
            <a:ext cx="1467297" cy="369332"/>
          </a:xfrm>
          <a:prstGeom prst="rect">
            <a:avLst/>
          </a:prstGeom>
          <a:noFill/>
        </p:spPr>
        <p:txBody>
          <a:bodyPr wrap="square" rtlCol="0">
            <a:spAutoFit/>
          </a:bodyPr>
          <a:lstStyle/>
          <a:p>
            <a:pPr algn="l"/>
            <a:r>
              <a:rPr lang="pt-BR" sz="900" dirty="0">
                <a:solidFill>
                  <a:schemeClr val="bg1">
                    <a:lumMod val="50000"/>
                  </a:schemeClr>
                </a:solidFill>
                <a:latin typeface="Heebo" pitchFamily="2" charset="-79"/>
                <a:cs typeface="Heebo" pitchFamily="2" charset="-79"/>
              </a:rPr>
              <a:t>descrição do item aqui descrição do item aqui</a:t>
            </a:r>
          </a:p>
        </p:txBody>
      </p:sp>
      <p:sp>
        <p:nvSpPr>
          <p:cNvPr id="42" name="CaixaDeTexto 41">
            <a:extLst>
              <a:ext uri="{FF2B5EF4-FFF2-40B4-BE49-F238E27FC236}">
                <a16:creationId xmlns:a16="http://schemas.microsoft.com/office/drawing/2014/main" id="{C77F1B93-697D-4040-8596-7E49ADC44FF7}"/>
              </a:ext>
            </a:extLst>
          </p:cNvPr>
          <p:cNvSpPr txBox="1"/>
          <p:nvPr/>
        </p:nvSpPr>
        <p:spPr>
          <a:xfrm>
            <a:off x="3918525" y="3906371"/>
            <a:ext cx="1467297" cy="369332"/>
          </a:xfrm>
          <a:prstGeom prst="rect">
            <a:avLst/>
          </a:prstGeom>
          <a:noFill/>
        </p:spPr>
        <p:txBody>
          <a:bodyPr wrap="square" rtlCol="0">
            <a:spAutoFit/>
          </a:bodyPr>
          <a:lstStyle/>
          <a:p>
            <a:pPr algn="l"/>
            <a:r>
              <a:rPr lang="pt-BR" sz="900" dirty="0">
                <a:solidFill>
                  <a:schemeClr val="bg1">
                    <a:lumMod val="50000"/>
                  </a:schemeClr>
                </a:solidFill>
                <a:latin typeface="Heebo" pitchFamily="2" charset="-79"/>
                <a:cs typeface="Heebo" pitchFamily="2" charset="-79"/>
              </a:rPr>
              <a:t>descrição do item aqui descrição do item aqui</a:t>
            </a:r>
          </a:p>
        </p:txBody>
      </p:sp>
      <p:sp>
        <p:nvSpPr>
          <p:cNvPr id="43" name="CaixaDeTexto 42">
            <a:extLst>
              <a:ext uri="{FF2B5EF4-FFF2-40B4-BE49-F238E27FC236}">
                <a16:creationId xmlns:a16="http://schemas.microsoft.com/office/drawing/2014/main" id="{10994F3A-1448-4E8F-AE05-AB29515A2025}"/>
              </a:ext>
            </a:extLst>
          </p:cNvPr>
          <p:cNvSpPr txBox="1"/>
          <p:nvPr/>
        </p:nvSpPr>
        <p:spPr>
          <a:xfrm>
            <a:off x="5444869" y="3906371"/>
            <a:ext cx="1467297" cy="369332"/>
          </a:xfrm>
          <a:prstGeom prst="rect">
            <a:avLst/>
          </a:prstGeom>
          <a:noFill/>
        </p:spPr>
        <p:txBody>
          <a:bodyPr wrap="square" rtlCol="0">
            <a:spAutoFit/>
          </a:bodyPr>
          <a:lstStyle/>
          <a:p>
            <a:pPr algn="l"/>
            <a:r>
              <a:rPr lang="pt-BR" sz="900" dirty="0">
                <a:solidFill>
                  <a:schemeClr val="bg1">
                    <a:lumMod val="50000"/>
                  </a:schemeClr>
                </a:solidFill>
                <a:latin typeface="Heebo" pitchFamily="2" charset="-79"/>
                <a:cs typeface="Heebo" pitchFamily="2" charset="-79"/>
              </a:rPr>
              <a:t>descrição do item aqui descrição do item aqui</a:t>
            </a:r>
          </a:p>
        </p:txBody>
      </p:sp>
      <p:sp>
        <p:nvSpPr>
          <p:cNvPr id="44" name="CaixaDeTexto 43">
            <a:extLst>
              <a:ext uri="{FF2B5EF4-FFF2-40B4-BE49-F238E27FC236}">
                <a16:creationId xmlns:a16="http://schemas.microsoft.com/office/drawing/2014/main" id="{DC534259-E4E2-4686-89A3-5FFEB4856712}"/>
              </a:ext>
            </a:extLst>
          </p:cNvPr>
          <p:cNvSpPr txBox="1"/>
          <p:nvPr/>
        </p:nvSpPr>
        <p:spPr>
          <a:xfrm>
            <a:off x="127283" y="1381221"/>
            <a:ext cx="1467297" cy="369332"/>
          </a:xfrm>
          <a:prstGeom prst="rect">
            <a:avLst/>
          </a:prstGeom>
          <a:noFill/>
        </p:spPr>
        <p:txBody>
          <a:bodyPr wrap="square" rtlCol="0">
            <a:spAutoFit/>
          </a:bodyPr>
          <a:lstStyle/>
          <a:p>
            <a:pPr algn="r"/>
            <a:r>
              <a:rPr lang="pt-BR" sz="900" dirty="0">
                <a:solidFill>
                  <a:schemeClr val="bg1">
                    <a:lumMod val="50000"/>
                  </a:schemeClr>
                </a:solidFill>
                <a:latin typeface="Heebo" pitchFamily="2" charset="-79"/>
                <a:cs typeface="Heebo" pitchFamily="2" charset="-79"/>
              </a:rPr>
              <a:t>descrição do item aqui descrição do item aqui</a:t>
            </a:r>
          </a:p>
        </p:txBody>
      </p:sp>
      <p:sp>
        <p:nvSpPr>
          <p:cNvPr id="45" name="Venn diagram">
            <a:extLst>
              <a:ext uri="{FF2B5EF4-FFF2-40B4-BE49-F238E27FC236}">
                <a16:creationId xmlns:a16="http://schemas.microsoft.com/office/drawing/2014/main" id="{1D00B171-C904-4A33-9F7E-B8494A0AA378}"/>
              </a:ext>
            </a:extLst>
          </p:cNvPr>
          <p:cNvSpPr txBox="1"/>
          <p:nvPr/>
        </p:nvSpPr>
        <p:spPr>
          <a:xfrm>
            <a:off x="914875" y="3649378"/>
            <a:ext cx="616400"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r">
              <a:defRPr sz="2000">
                <a:solidFill>
                  <a:srgbClr val="535353"/>
                </a:solidFill>
                <a:latin typeface="Barlow SemiBold"/>
                <a:ea typeface="Barlow SemiBold"/>
                <a:cs typeface="Barlow SemiBold"/>
                <a:sym typeface="Barlow SemiBold"/>
              </a:defRPr>
            </a:lvl1pPr>
          </a:lstStyle>
          <a:p>
            <a:r>
              <a:rPr lang="pt-BR" sz="1000" b="1" dirty="0">
                <a:solidFill>
                  <a:schemeClr val="tx1"/>
                </a:solidFill>
                <a:latin typeface="Heebo" pitchFamily="2" charset="-79"/>
                <a:cs typeface="Heebo" pitchFamily="2" charset="-79"/>
              </a:rPr>
              <a:t>Passo</a:t>
            </a:r>
            <a:r>
              <a:rPr sz="1000" b="1" dirty="0">
                <a:solidFill>
                  <a:schemeClr val="tx1"/>
                </a:solidFill>
                <a:latin typeface="Heebo" pitchFamily="2" charset="-79"/>
                <a:cs typeface="Heebo" pitchFamily="2" charset="-79"/>
              </a:rPr>
              <a:t> </a:t>
            </a:r>
            <a:r>
              <a:rPr lang="pt-BR" sz="1000" b="1" dirty="0">
                <a:solidFill>
                  <a:schemeClr val="tx1"/>
                </a:solidFill>
                <a:latin typeface="Heebo" pitchFamily="2" charset="-79"/>
                <a:cs typeface="Heebo" pitchFamily="2" charset="-79"/>
              </a:rPr>
              <a:t>9</a:t>
            </a:r>
            <a:endParaRPr sz="1000" b="1" dirty="0">
              <a:solidFill>
                <a:schemeClr val="tx1"/>
              </a:solidFill>
              <a:latin typeface="Heebo" pitchFamily="2" charset="-79"/>
              <a:cs typeface="Heebo" pitchFamily="2" charset="-79"/>
            </a:endParaRPr>
          </a:p>
        </p:txBody>
      </p:sp>
      <p:sp>
        <p:nvSpPr>
          <p:cNvPr id="46" name="CaixaDeTexto 45">
            <a:extLst>
              <a:ext uri="{FF2B5EF4-FFF2-40B4-BE49-F238E27FC236}">
                <a16:creationId xmlns:a16="http://schemas.microsoft.com/office/drawing/2014/main" id="{9DF70942-E7CA-405A-8419-D970DC35C5C8}"/>
              </a:ext>
            </a:extLst>
          </p:cNvPr>
          <p:cNvSpPr txBox="1"/>
          <p:nvPr/>
        </p:nvSpPr>
        <p:spPr>
          <a:xfrm>
            <a:off x="127283" y="3786796"/>
            <a:ext cx="1467297" cy="369332"/>
          </a:xfrm>
          <a:prstGeom prst="rect">
            <a:avLst/>
          </a:prstGeom>
          <a:noFill/>
        </p:spPr>
        <p:txBody>
          <a:bodyPr wrap="square" rtlCol="0">
            <a:spAutoFit/>
          </a:bodyPr>
          <a:lstStyle/>
          <a:p>
            <a:pPr algn="r"/>
            <a:r>
              <a:rPr lang="pt-BR" sz="900" dirty="0">
                <a:solidFill>
                  <a:schemeClr val="bg1">
                    <a:lumMod val="50000"/>
                  </a:schemeClr>
                </a:solidFill>
                <a:latin typeface="Heebo" pitchFamily="2" charset="-79"/>
                <a:cs typeface="Heebo" pitchFamily="2" charset="-79"/>
              </a:rPr>
              <a:t>descrição do item aqui descrição do item aqui</a:t>
            </a:r>
          </a:p>
        </p:txBody>
      </p:sp>
      <p:sp>
        <p:nvSpPr>
          <p:cNvPr id="47" name="Venn diagram">
            <a:extLst>
              <a:ext uri="{FF2B5EF4-FFF2-40B4-BE49-F238E27FC236}">
                <a16:creationId xmlns:a16="http://schemas.microsoft.com/office/drawing/2014/main" id="{C6258090-F410-4FC9-A827-7CA2F9EAF089}"/>
              </a:ext>
            </a:extLst>
          </p:cNvPr>
          <p:cNvSpPr txBox="1"/>
          <p:nvPr/>
        </p:nvSpPr>
        <p:spPr>
          <a:xfrm>
            <a:off x="7646464" y="1243803"/>
            <a:ext cx="616400"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r">
              <a:defRPr sz="2000">
                <a:solidFill>
                  <a:srgbClr val="535353"/>
                </a:solidFill>
                <a:latin typeface="Barlow SemiBold"/>
                <a:ea typeface="Barlow SemiBold"/>
                <a:cs typeface="Barlow SemiBold"/>
                <a:sym typeface="Barlow SemiBold"/>
              </a:defRPr>
            </a:lvl1pPr>
          </a:lstStyle>
          <a:p>
            <a:pPr algn="l"/>
            <a:r>
              <a:rPr lang="pt-BR" sz="1000" b="1" dirty="0">
                <a:solidFill>
                  <a:schemeClr val="tx1"/>
                </a:solidFill>
                <a:latin typeface="Heebo" pitchFamily="2" charset="-79"/>
                <a:cs typeface="Heebo" pitchFamily="2" charset="-79"/>
              </a:rPr>
              <a:t>Passo</a:t>
            </a:r>
            <a:r>
              <a:rPr sz="1000" b="1" dirty="0">
                <a:solidFill>
                  <a:schemeClr val="tx1"/>
                </a:solidFill>
                <a:latin typeface="Heebo" pitchFamily="2" charset="-79"/>
                <a:cs typeface="Heebo" pitchFamily="2" charset="-79"/>
              </a:rPr>
              <a:t> </a:t>
            </a:r>
            <a:r>
              <a:rPr lang="pt-BR" sz="1000" b="1" dirty="0">
                <a:solidFill>
                  <a:schemeClr val="tx1"/>
                </a:solidFill>
                <a:latin typeface="Heebo" pitchFamily="2" charset="-79"/>
                <a:cs typeface="Heebo" pitchFamily="2" charset="-79"/>
              </a:rPr>
              <a:t>4</a:t>
            </a:r>
            <a:endParaRPr sz="1000" b="1" dirty="0">
              <a:solidFill>
                <a:schemeClr val="tx1"/>
              </a:solidFill>
              <a:latin typeface="Heebo" pitchFamily="2" charset="-79"/>
              <a:cs typeface="Heebo" pitchFamily="2" charset="-79"/>
            </a:endParaRPr>
          </a:p>
        </p:txBody>
      </p:sp>
      <p:sp>
        <p:nvSpPr>
          <p:cNvPr id="48" name="CaixaDeTexto 47">
            <a:extLst>
              <a:ext uri="{FF2B5EF4-FFF2-40B4-BE49-F238E27FC236}">
                <a16:creationId xmlns:a16="http://schemas.microsoft.com/office/drawing/2014/main" id="{0FEDC8F6-D98C-4A5E-9149-29E993DB0243}"/>
              </a:ext>
            </a:extLst>
          </p:cNvPr>
          <p:cNvSpPr txBox="1"/>
          <p:nvPr/>
        </p:nvSpPr>
        <p:spPr>
          <a:xfrm>
            <a:off x="7576126" y="1381221"/>
            <a:ext cx="1467297" cy="369332"/>
          </a:xfrm>
          <a:prstGeom prst="rect">
            <a:avLst/>
          </a:prstGeom>
          <a:noFill/>
        </p:spPr>
        <p:txBody>
          <a:bodyPr wrap="square" rtlCol="0">
            <a:spAutoFit/>
          </a:bodyPr>
          <a:lstStyle/>
          <a:p>
            <a:r>
              <a:rPr lang="pt-BR" sz="900" dirty="0">
                <a:solidFill>
                  <a:schemeClr val="bg1">
                    <a:lumMod val="50000"/>
                  </a:schemeClr>
                </a:solidFill>
                <a:latin typeface="Heebo" pitchFamily="2" charset="-79"/>
                <a:cs typeface="Heebo" pitchFamily="2" charset="-79"/>
              </a:rPr>
              <a:t>descrição do item aqui descrição do item aqui</a:t>
            </a:r>
          </a:p>
        </p:txBody>
      </p:sp>
      <p:sp>
        <p:nvSpPr>
          <p:cNvPr id="49" name="Venn diagram">
            <a:extLst>
              <a:ext uri="{FF2B5EF4-FFF2-40B4-BE49-F238E27FC236}">
                <a16:creationId xmlns:a16="http://schemas.microsoft.com/office/drawing/2014/main" id="{61FBF806-479D-4080-A372-07D1C4994B00}"/>
              </a:ext>
            </a:extLst>
          </p:cNvPr>
          <p:cNvSpPr txBox="1"/>
          <p:nvPr/>
        </p:nvSpPr>
        <p:spPr>
          <a:xfrm>
            <a:off x="7646464" y="3649378"/>
            <a:ext cx="616400"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algn="r">
              <a:defRPr sz="2000">
                <a:solidFill>
                  <a:srgbClr val="535353"/>
                </a:solidFill>
                <a:latin typeface="Barlow SemiBold"/>
                <a:ea typeface="Barlow SemiBold"/>
                <a:cs typeface="Barlow SemiBold"/>
                <a:sym typeface="Barlow SemiBold"/>
              </a:defRPr>
            </a:lvl1pPr>
          </a:lstStyle>
          <a:p>
            <a:pPr algn="l"/>
            <a:r>
              <a:rPr lang="pt-BR" sz="1000" b="1" dirty="0">
                <a:solidFill>
                  <a:schemeClr val="tx1"/>
                </a:solidFill>
                <a:latin typeface="Heebo" pitchFamily="2" charset="-79"/>
                <a:cs typeface="Heebo" pitchFamily="2" charset="-79"/>
              </a:rPr>
              <a:t>Passo</a:t>
            </a:r>
            <a:r>
              <a:rPr sz="1000" b="1" dirty="0">
                <a:solidFill>
                  <a:schemeClr val="tx1"/>
                </a:solidFill>
                <a:latin typeface="Heebo" pitchFamily="2" charset="-79"/>
                <a:cs typeface="Heebo" pitchFamily="2" charset="-79"/>
              </a:rPr>
              <a:t> </a:t>
            </a:r>
            <a:r>
              <a:rPr lang="pt-BR" sz="1000" b="1" dirty="0">
                <a:solidFill>
                  <a:schemeClr val="tx1"/>
                </a:solidFill>
                <a:latin typeface="Heebo" pitchFamily="2" charset="-79"/>
                <a:cs typeface="Heebo" pitchFamily="2" charset="-79"/>
              </a:rPr>
              <a:t>5</a:t>
            </a:r>
            <a:endParaRPr sz="1000" b="1" dirty="0">
              <a:solidFill>
                <a:schemeClr val="tx1"/>
              </a:solidFill>
              <a:latin typeface="Heebo" pitchFamily="2" charset="-79"/>
              <a:cs typeface="Heebo" pitchFamily="2" charset="-79"/>
            </a:endParaRPr>
          </a:p>
        </p:txBody>
      </p:sp>
      <p:sp>
        <p:nvSpPr>
          <p:cNvPr id="50" name="CaixaDeTexto 49">
            <a:extLst>
              <a:ext uri="{FF2B5EF4-FFF2-40B4-BE49-F238E27FC236}">
                <a16:creationId xmlns:a16="http://schemas.microsoft.com/office/drawing/2014/main" id="{094876F4-5C5A-42F4-ADE0-9CE6C4C5FB56}"/>
              </a:ext>
            </a:extLst>
          </p:cNvPr>
          <p:cNvSpPr txBox="1"/>
          <p:nvPr/>
        </p:nvSpPr>
        <p:spPr>
          <a:xfrm>
            <a:off x="7576126" y="3786796"/>
            <a:ext cx="1467297" cy="369332"/>
          </a:xfrm>
          <a:prstGeom prst="rect">
            <a:avLst/>
          </a:prstGeom>
          <a:noFill/>
        </p:spPr>
        <p:txBody>
          <a:bodyPr wrap="square" rtlCol="0">
            <a:spAutoFit/>
          </a:bodyPr>
          <a:lstStyle/>
          <a:p>
            <a:r>
              <a:rPr lang="pt-BR" sz="900" dirty="0">
                <a:solidFill>
                  <a:schemeClr val="bg1">
                    <a:lumMod val="50000"/>
                  </a:schemeClr>
                </a:solidFill>
                <a:latin typeface="Heebo" pitchFamily="2" charset="-79"/>
                <a:cs typeface="Heebo" pitchFamily="2" charset="-79"/>
              </a:rPr>
              <a:t>descrição do item aqui descrição do item aqui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14"/>
          <p:cNvSpPr>
            <a:spLocks noEditPoints="1"/>
          </p:cNvSpPr>
          <p:nvPr/>
        </p:nvSpPr>
        <p:spPr bwMode="auto">
          <a:xfrm>
            <a:off x="1298972" y="1356123"/>
            <a:ext cx="2433638" cy="2434828"/>
          </a:xfrm>
          <a:custGeom>
            <a:avLst/>
            <a:gdLst>
              <a:gd name="T0" fmla="*/ 426 w 852"/>
              <a:gd name="T1" fmla="*/ 852 h 852"/>
              <a:gd name="T2" fmla="*/ 460 w 852"/>
              <a:gd name="T3" fmla="*/ 845 h 852"/>
              <a:gd name="T4" fmla="*/ 370 w 852"/>
              <a:gd name="T5" fmla="*/ 848 h 852"/>
              <a:gd name="T6" fmla="*/ 337 w 852"/>
              <a:gd name="T7" fmla="*/ 837 h 852"/>
              <a:gd name="T8" fmla="*/ 511 w 852"/>
              <a:gd name="T9" fmla="*/ 843 h 852"/>
              <a:gd name="T10" fmla="*/ 543 w 852"/>
              <a:gd name="T11" fmla="*/ 830 h 852"/>
              <a:gd name="T12" fmla="*/ 288 w 852"/>
              <a:gd name="T13" fmla="*/ 828 h 852"/>
              <a:gd name="T14" fmla="*/ 264 w 852"/>
              <a:gd name="T15" fmla="*/ 809 h 852"/>
              <a:gd name="T16" fmla="*/ 586 w 852"/>
              <a:gd name="T17" fmla="*/ 815 h 852"/>
              <a:gd name="T18" fmla="*/ 619 w 852"/>
              <a:gd name="T19" fmla="*/ 805 h 852"/>
              <a:gd name="T20" fmla="*/ 638 w 852"/>
              <a:gd name="T21" fmla="*/ 783 h 852"/>
              <a:gd name="T22" fmla="*/ 188 w 852"/>
              <a:gd name="T23" fmla="*/ 778 h 852"/>
              <a:gd name="T24" fmla="*/ 168 w 852"/>
              <a:gd name="T25" fmla="*/ 752 h 852"/>
              <a:gd name="T26" fmla="*/ 687 w 852"/>
              <a:gd name="T27" fmla="*/ 760 h 852"/>
              <a:gd name="T28" fmla="*/ 712 w 852"/>
              <a:gd name="T29" fmla="*/ 734 h 852"/>
              <a:gd name="T30" fmla="*/ 120 w 852"/>
              <a:gd name="T31" fmla="*/ 722 h 852"/>
              <a:gd name="T32" fmla="*/ 108 w 852"/>
              <a:gd name="T33" fmla="*/ 701 h 852"/>
              <a:gd name="T34" fmla="*/ 744 w 852"/>
              <a:gd name="T35" fmla="*/ 701 h 852"/>
              <a:gd name="T36" fmla="*/ 768 w 852"/>
              <a:gd name="T37" fmla="*/ 671 h 852"/>
              <a:gd name="T38" fmla="*/ 67 w 852"/>
              <a:gd name="T39" fmla="*/ 655 h 852"/>
              <a:gd name="T40" fmla="*/ 59 w 852"/>
              <a:gd name="T41" fmla="*/ 632 h 852"/>
              <a:gd name="T42" fmla="*/ 42 w 852"/>
              <a:gd name="T43" fmla="*/ 598 h 852"/>
              <a:gd name="T44" fmla="*/ 808 w 852"/>
              <a:gd name="T45" fmla="*/ 607 h 852"/>
              <a:gd name="T46" fmla="*/ 821 w 852"/>
              <a:gd name="T47" fmla="*/ 572 h 852"/>
              <a:gd name="T48" fmla="*/ 24 w 852"/>
              <a:gd name="T49" fmla="*/ 556 h 852"/>
              <a:gd name="T50" fmla="*/ 21 w 852"/>
              <a:gd name="T51" fmla="*/ 522 h 852"/>
              <a:gd name="T52" fmla="*/ 834 w 852"/>
              <a:gd name="T53" fmla="*/ 527 h 852"/>
              <a:gd name="T54" fmla="*/ 846 w 852"/>
              <a:gd name="T55" fmla="*/ 496 h 852"/>
              <a:gd name="T56" fmla="*/ 2 w 852"/>
              <a:gd name="T57" fmla="*/ 469 h 852"/>
              <a:gd name="T58" fmla="*/ 5 w 852"/>
              <a:gd name="T59" fmla="*/ 445 h 852"/>
              <a:gd name="T60" fmla="*/ 0 w 852"/>
              <a:gd name="T61" fmla="*/ 412 h 852"/>
              <a:gd name="T62" fmla="*/ 852 w 852"/>
              <a:gd name="T63" fmla="*/ 411 h 852"/>
              <a:gd name="T64" fmla="*/ 7 w 852"/>
              <a:gd name="T65" fmla="*/ 389 h 852"/>
              <a:gd name="T66" fmla="*/ 6 w 852"/>
              <a:gd name="T67" fmla="*/ 355 h 852"/>
              <a:gd name="T68" fmla="*/ 842 w 852"/>
              <a:gd name="T69" fmla="*/ 360 h 852"/>
              <a:gd name="T70" fmla="*/ 834 w 852"/>
              <a:gd name="T71" fmla="*/ 323 h 852"/>
              <a:gd name="T72" fmla="*/ 25 w 852"/>
              <a:gd name="T73" fmla="*/ 297 h 852"/>
              <a:gd name="T74" fmla="*/ 823 w 852"/>
              <a:gd name="T75" fmla="*/ 302 h 852"/>
              <a:gd name="T76" fmla="*/ 823 w 852"/>
              <a:gd name="T77" fmla="*/ 272 h 852"/>
              <a:gd name="T78" fmla="*/ 44 w 852"/>
              <a:gd name="T79" fmla="*/ 254 h 852"/>
              <a:gd name="T80" fmla="*/ 52 w 852"/>
              <a:gd name="T81" fmla="*/ 221 h 852"/>
              <a:gd name="T82" fmla="*/ 795 w 852"/>
              <a:gd name="T83" fmla="*/ 228 h 852"/>
              <a:gd name="T84" fmla="*/ 778 w 852"/>
              <a:gd name="T85" fmla="*/ 195 h 852"/>
              <a:gd name="T86" fmla="*/ 87 w 852"/>
              <a:gd name="T87" fmla="*/ 181 h 852"/>
              <a:gd name="T88" fmla="*/ 101 w 852"/>
              <a:gd name="T89" fmla="*/ 151 h 852"/>
              <a:gd name="T90" fmla="*/ 750 w 852"/>
              <a:gd name="T91" fmla="*/ 157 h 852"/>
              <a:gd name="T92" fmla="*/ 724 w 852"/>
              <a:gd name="T93" fmla="*/ 129 h 852"/>
              <a:gd name="T94" fmla="*/ 143 w 852"/>
              <a:gd name="T95" fmla="*/ 119 h 852"/>
              <a:gd name="T96" fmla="*/ 169 w 852"/>
              <a:gd name="T97" fmla="*/ 93 h 852"/>
              <a:gd name="T98" fmla="*/ 183 w 852"/>
              <a:gd name="T99" fmla="*/ 82 h 852"/>
              <a:gd name="T100" fmla="*/ 666 w 852"/>
              <a:gd name="T101" fmla="*/ 74 h 852"/>
              <a:gd name="T102" fmla="*/ 211 w 852"/>
              <a:gd name="T103" fmla="*/ 69 h 852"/>
              <a:gd name="T104" fmla="*/ 234 w 852"/>
              <a:gd name="T105" fmla="*/ 46 h 852"/>
              <a:gd name="T106" fmla="*/ 615 w 852"/>
              <a:gd name="T107" fmla="*/ 55 h 852"/>
              <a:gd name="T108" fmla="*/ 592 w 852"/>
              <a:gd name="T109" fmla="*/ 33 h 852"/>
              <a:gd name="T110" fmla="*/ 562 w 852"/>
              <a:gd name="T111" fmla="*/ 33 h 852"/>
              <a:gd name="T112" fmla="*/ 319 w 852"/>
              <a:gd name="T113" fmla="*/ 18 h 852"/>
              <a:gd name="T114" fmla="*/ 337 w 852"/>
              <a:gd name="T115" fmla="*/ 14 h 852"/>
              <a:gd name="T116" fmla="*/ 514 w 852"/>
              <a:gd name="T117" fmla="*/ 14 h 852"/>
              <a:gd name="T118" fmla="*/ 477 w 852"/>
              <a:gd name="T119" fmla="*/ 8 h 852"/>
              <a:gd name="T120" fmla="*/ 397 w 852"/>
              <a:gd name="T121" fmla="*/ 11 h 852"/>
              <a:gd name="T122" fmla="*/ 430 w 852"/>
              <a:gd name="T123" fmla="*/ 5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2" h="852">
                <a:moveTo>
                  <a:pt x="426" y="852"/>
                </a:moveTo>
                <a:cubicBezTo>
                  <a:pt x="426" y="852"/>
                  <a:pt x="426" y="852"/>
                  <a:pt x="426" y="852"/>
                </a:cubicBezTo>
                <a:cubicBezTo>
                  <a:pt x="426" y="852"/>
                  <a:pt x="426" y="852"/>
                  <a:pt x="426" y="852"/>
                </a:cubicBezTo>
                <a:cubicBezTo>
                  <a:pt x="423" y="852"/>
                  <a:pt x="421" y="849"/>
                  <a:pt x="421" y="847"/>
                </a:cubicBezTo>
                <a:cubicBezTo>
                  <a:pt x="421" y="847"/>
                  <a:pt x="421" y="847"/>
                  <a:pt x="421" y="847"/>
                </a:cubicBezTo>
                <a:cubicBezTo>
                  <a:pt x="421" y="844"/>
                  <a:pt x="423" y="842"/>
                  <a:pt x="426" y="842"/>
                </a:cubicBezTo>
                <a:cubicBezTo>
                  <a:pt x="426" y="842"/>
                  <a:pt x="426" y="842"/>
                  <a:pt x="426" y="842"/>
                </a:cubicBezTo>
                <a:cubicBezTo>
                  <a:pt x="426" y="842"/>
                  <a:pt x="426" y="842"/>
                  <a:pt x="426" y="842"/>
                </a:cubicBezTo>
                <a:cubicBezTo>
                  <a:pt x="426" y="842"/>
                  <a:pt x="426" y="842"/>
                  <a:pt x="426" y="842"/>
                </a:cubicBezTo>
                <a:cubicBezTo>
                  <a:pt x="427" y="842"/>
                  <a:pt x="427" y="842"/>
                  <a:pt x="427" y="842"/>
                </a:cubicBezTo>
                <a:cubicBezTo>
                  <a:pt x="427" y="842"/>
                  <a:pt x="427" y="842"/>
                  <a:pt x="427" y="842"/>
                </a:cubicBezTo>
                <a:cubicBezTo>
                  <a:pt x="430" y="842"/>
                  <a:pt x="432" y="844"/>
                  <a:pt x="432" y="847"/>
                </a:cubicBezTo>
                <a:cubicBezTo>
                  <a:pt x="432" y="847"/>
                  <a:pt x="432" y="847"/>
                  <a:pt x="432" y="847"/>
                </a:cubicBezTo>
                <a:cubicBezTo>
                  <a:pt x="432" y="849"/>
                  <a:pt x="430" y="852"/>
                  <a:pt x="427" y="852"/>
                </a:cubicBezTo>
                <a:cubicBezTo>
                  <a:pt x="427" y="852"/>
                  <a:pt x="427" y="852"/>
                  <a:pt x="427" y="852"/>
                </a:cubicBezTo>
                <a:cubicBezTo>
                  <a:pt x="427" y="852"/>
                  <a:pt x="427" y="852"/>
                  <a:pt x="426" y="852"/>
                </a:cubicBezTo>
                <a:close/>
                <a:moveTo>
                  <a:pt x="397" y="851"/>
                </a:moveTo>
                <a:cubicBezTo>
                  <a:pt x="397" y="851"/>
                  <a:pt x="397" y="851"/>
                  <a:pt x="397" y="851"/>
                </a:cubicBezTo>
                <a:cubicBezTo>
                  <a:pt x="397" y="851"/>
                  <a:pt x="397" y="851"/>
                  <a:pt x="397" y="851"/>
                </a:cubicBezTo>
                <a:cubicBezTo>
                  <a:pt x="395" y="850"/>
                  <a:pt x="393" y="848"/>
                  <a:pt x="393" y="845"/>
                </a:cubicBezTo>
                <a:cubicBezTo>
                  <a:pt x="393" y="845"/>
                  <a:pt x="393" y="845"/>
                  <a:pt x="393" y="845"/>
                </a:cubicBezTo>
                <a:cubicBezTo>
                  <a:pt x="393" y="843"/>
                  <a:pt x="395" y="841"/>
                  <a:pt x="398" y="841"/>
                </a:cubicBezTo>
                <a:cubicBezTo>
                  <a:pt x="398" y="841"/>
                  <a:pt x="398" y="841"/>
                  <a:pt x="398" y="841"/>
                </a:cubicBezTo>
                <a:cubicBezTo>
                  <a:pt x="401" y="841"/>
                  <a:pt x="403" y="843"/>
                  <a:pt x="403" y="846"/>
                </a:cubicBezTo>
                <a:cubicBezTo>
                  <a:pt x="403" y="846"/>
                  <a:pt x="403" y="846"/>
                  <a:pt x="403" y="846"/>
                </a:cubicBezTo>
                <a:cubicBezTo>
                  <a:pt x="403" y="849"/>
                  <a:pt x="400" y="851"/>
                  <a:pt x="398" y="851"/>
                </a:cubicBezTo>
                <a:cubicBezTo>
                  <a:pt x="398" y="851"/>
                  <a:pt x="398" y="851"/>
                  <a:pt x="398" y="851"/>
                </a:cubicBezTo>
                <a:cubicBezTo>
                  <a:pt x="398" y="851"/>
                  <a:pt x="398" y="851"/>
                  <a:pt x="397" y="851"/>
                </a:cubicBezTo>
                <a:close/>
                <a:moveTo>
                  <a:pt x="450" y="846"/>
                </a:moveTo>
                <a:cubicBezTo>
                  <a:pt x="450" y="843"/>
                  <a:pt x="452" y="841"/>
                  <a:pt x="455" y="841"/>
                </a:cubicBezTo>
                <a:cubicBezTo>
                  <a:pt x="455" y="841"/>
                  <a:pt x="455" y="841"/>
                  <a:pt x="455" y="841"/>
                </a:cubicBezTo>
                <a:cubicBezTo>
                  <a:pt x="457" y="840"/>
                  <a:pt x="460" y="843"/>
                  <a:pt x="460" y="845"/>
                </a:cubicBezTo>
                <a:cubicBezTo>
                  <a:pt x="460" y="845"/>
                  <a:pt x="460" y="845"/>
                  <a:pt x="460" y="845"/>
                </a:cubicBezTo>
                <a:cubicBezTo>
                  <a:pt x="460" y="848"/>
                  <a:pt x="458" y="850"/>
                  <a:pt x="455" y="851"/>
                </a:cubicBezTo>
                <a:cubicBezTo>
                  <a:pt x="455" y="851"/>
                  <a:pt x="455" y="851"/>
                  <a:pt x="455" y="851"/>
                </a:cubicBezTo>
                <a:cubicBezTo>
                  <a:pt x="455" y="851"/>
                  <a:pt x="455" y="851"/>
                  <a:pt x="455" y="851"/>
                </a:cubicBezTo>
                <a:cubicBezTo>
                  <a:pt x="455" y="851"/>
                  <a:pt x="455" y="851"/>
                  <a:pt x="455" y="851"/>
                </a:cubicBezTo>
                <a:cubicBezTo>
                  <a:pt x="455" y="851"/>
                  <a:pt x="455" y="851"/>
                  <a:pt x="455" y="851"/>
                </a:cubicBezTo>
                <a:cubicBezTo>
                  <a:pt x="455" y="851"/>
                  <a:pt x="455" y="851"/>
                  <a:pt x="455" y="851"/>
                </a:cubicBezTo>
                <a:cubicBezTo>
                  <a:pt x="452" y="851"/>
                  <a:pt x="450" y="849"/>
                  <a:pt x="450" y="846"/>
                </a:cubicBezTo>
                <a:close/>
                <a:moveTo>
                  <a:pt x="369" y="848"/>
                </a:moveTo>
                <a:cubicBezTo>
                  <a:pt x="366" y="847"/>
                  <a:pt x="364" y="845"/>
                  <a:pt x="365" y="842"/>
                </a:cubicBezTo>
                <a:cubicBezTo>
                  <a:pt x="365" y="842"/>
                  <a:pt x="365" y="842"/>
                  <a:pt x="365" y="842"/>
                </a:cubicBezTo>
                <a:cubicBezTo>
                  <a:pt x="365" y="840"/>
                  <a:pt x="368" y="838"/>
                  <a:pt x="370" y="838"/>
                </a:cubicBezTo>
                <a:cubicBezTo>
                  <a:pt x="370" y="838"/>
                  <a:pt x="370" y="838"/>
                  <a:pt x="370" y="838"/>
                </a:cubicBezTo>
                <a:cubicBezTo>
                  <a:pt x="373" y="838"/>
                  <a:pt x="375" y="841"/>
                  <a:pt x="375" y="844"/>
                </a:cubicBezTo>
                <a:cubicBezTo>
                  <a:pt x="375" y="844"/>
                  <a:pt x="375" y="844"/>
                  <a:pt x="375" y="844"/>
                </a:cubicBezTo>
                <a:cubicBezTo>
                  <a:pt x="374" y="846"/>
                  <a:pt x="372" y="848"/>
                  <a:pt x="370" y="848"/>
                </a:cubicBezTo>
                <a:cubicBezTo>
                  <a:pt x="370" y="848"/>
                  <a:pt x="370" y="848"/>
                  <a:pt x="370" y="848"/>
                </a:cubicBezTo>
                <a:cubicBezTo>
                  <a:pt x="370" y="848"/>
                  <a:pt x="369" y="848"/>
                  <a:pt x="369" y="848"/>
                </a:cubicBezTo>
                <a:close/>
                <a:moveTo>
                  <a:pt x="478" y="843"/>
                </a:moveTo>
                <a:cubicBezTo>
                  <a:pt x="478" y="841"/>
                  <a:pt x="480" y="838"/>
                  <a:pt x="482" y="838"/>
                </a:cubicBezTo>
                <a:cubicBezTo>
                  <a:pt x="482" y="838"/>
                  <a:pt x="482" y="838"/>
                  <a:pt x="482" y="838"/>
                </a:cubicBezTo>
                <a:cubicBezTo>
                  <a:pt x="485" y="837"/>
                  <a:pt x="487" y="839"/>
                  <a:pt x="488" y="842"/>
                </a:cubicBezTo>
                <a:cubicBezTo>
                  <a:pt x="488" y="842"/>
                  <a:pt x="488" y="842"/>
                  <a:pt x="488" y="842"/>
                </a:cubicBezTo>
                <a:cubicBezTo>
                  <a:pt x="488" y="845"/>
                  <a:pt x="486" y="847"/>
                  <a:pt x="484" y="848"/>
                </a:cubicBezTo>
                <a:cubicBezTo>
                  <a:pt x="484" y="848"/>
                  <a:pt x="484" y="848"/>
                  <a:pt x="484" y="848"/>
                </a:cubicBezTo>
                <a:cubicBezTo>
                  <a:pt x="484" y="848"/>
                  <a:pt x="484" y="848"/>
                  <a:pt x="484" y="848"/>
                </a:cubicBezTo>
                <a:cubicBezTo>
                  <a:pt x="484" y="848"/>
                  <a:pt x="484" y="848"/>
                  <a:pt x="484" y="848"/>
                </a:cubicBezTo>
                <a:cubicBezTo>
                  <a:pt x="483" y="848"/>
                  <a:pt x="483" y="848"/>
                  <a:pt x="483" y="848"/>
                </a:cubicBezTo>
                <a:cubicBezTo>
                  <a:pt x="483" y="848"/>
                  <a:pt x="483" y="848"/>
                  <a:pt x="483" y="848"/>
                </a:cubicBezTo>
                <a:cubicBezTo>
                  <a:pt x="480" y="848"/>
                  <a:pt x="478" y="846"/>
                  <a:pt x="478" y="843"/>
                </a:cubicBezTo>
                <a:close/>
                <a:moveTo>
                  <a:pt x="341" y="843"/>
                </a:moveTo>
                <a:cubicBezTo>
                  <a:pt x="338" y="843"/>
                  <a:pt x="337" y="840"/>
                  <a:pt x="337" y="837"/>
                </a:cubicBezTo>
                <a:cubicBezTo>
                  <a:pt x="337" y="837"/>
                  <a:pt x="337" y="837"/>
                  <a:pt x="337" y="837"/>
                </a:cubicBezTo>
                <a:cubicBezTo>
                  <a:pt x="338" y="835"/>
                  <a:pt x="340" y="833"/>
                  <a:pt x="343" y="833"/>
                </a:cubicBezTo>
                <a:cubicBezTo>
                  <a:pt x="343" y="833"/>
                  <a:pt x="343" y="833"/>
                  <a:pt x="343" y="833"/>
                </a:cubicBezTo>
                <a:cubicBezTo>
                  <a:pt x="346" y="834"/>
                  <a:pt x="348" y="837"/>
                  <a:pt x="347" y="839"/>
                </a:cubicBezTo>
                <a:cubicBezTo>
                  <a:pt x="347" y="839"/>
                  <a:pt x="347" y="839"/>
                  <a:pt x="347" y="839"/>
                </a:cubicBezTo>
                <a:cubicBezTo>
                  <a:pt x="346" y="842"/>
                  <a:pt x="344" y="843"/>
                  <a:pt x="342" y="843"/>
                </a:cubicBezTo>
                <a:cubicBezTo>
                  <a:pt x="342" y="843"/>
                  <a:pt x="342" y="843"/>
                  <a:pt x="342" y="843"/>
                </a:cubicBezTo>
                <a:cubicBezTo>
                  <a:pt x="342" y="843"/>
                  <a:pt x="341" y="843"/>
                  <a:pt x="341" y="843"/>
                </a:cubicBezTo>
                <a:close/>
                <a:moveTo>
                  <a:pt x="506" y="839"/>
                </a:moveTo>
                <a:cubicBezTo>
                  <a:pt x="505" y="836"/>
                  <a:pt x="507" y="834"/>
                  <a:pt x="510" y="833"/>
                </a:cubicBezTo>
                <a:cubicBezTo>
                  <a:pt x="510" y="833"/>
                  <a:pt x="510" y="833"/>
                  <a:pt x="510" y="833"/>
                </a:cubicBezTo>
                <a:cubicBezTo>
                  <a:pt x="512" y="833"/>
                  <a:pt x="515" y="834"/>
                  <a:pt x="516" y="837"/>
                </a:cubicBezTo>
                <a:cubicBezTo>
                  <a:pt x="516" y="837"/>
                  <a:pt x="516" y="837"/>
                  <a:pt x="516" y="837"/>
                </a:cubicBezTo>
                <a:cubicBezTo>
                  <a:pt x="516" y="840"/>
                  <a:pt x="514" y="842"/>
                  <a:pt x="512" y="843"/>
                </a:cubicBezTo>
                <a:cubicBezTo>
                  <a:pt x="512" y="843"/>
                  <a:pt x="512" y="843"/>
                  <a:pt x="512" y="843"/>
                </a:cubicBezTo>
                <a:cubicBezTo>
                  <a:pt x="511" y="843"/>
                  <a:pt x="511" y="843"/>
                  <a:pt x="511" y="843"/>
                </a:cubicBezTo>
                <a:cubicBezTo>
                  <a:pt x="511" y="843"/>
                  <a:pt x="511" y="843"/>
                  <a:pt x="511" y="843"/>
                </a:cubicBezTo>
                <a:cubicBezTo>
                  <a:pt x="508" y="843"/>
                  <a:pt x="506" y="841"/>
                  <a:pt x="506" y="839"/>
                </a:cubicBezTo>
                <a:close/>
                <a:moveTo>
                  <a:pt x="313" y="837"/>
                </a:moveTo>
                <a:cubicBezTo>
                  <a:pt x="311" y="836"/>
                  <a:pt x="309" y="833"/>
                  <a:pt x="310" y="830"/>
                </a:cubicBezTo>
                <a:cubicBezTo>
                  <a:pt x="310" y="830"/>
                  <a:pt x="310" y="830"/>
                  <a:pt x="310" y="830"/>
                </a:cubicBezTo>
                <a:cubicBezTo>
                  <a:pt x="311" y="828"/>
                  <a:pt x="313" y="826"/>
                  <a:pt x="316" y="827"/>
                </a:cubicBezTo>
                <a:cubicBezTo>
                  <a:pt x="316" y="827"/>
                  <a:pt x="316" y="827"/>
                  <a:pt x="316" y="827"/>
                </a:cubicBezTo>
                <a:cubicBezTo>
                  <a:pt x="319" y="828"/>
                  <a:pt x="320" y="830"/>
                  <a:pt x="320" y="833"/>
                </a:cubicBezTo>
                <a:cubicBezTo>
                  <a:pt x="320" y="833"/>
                  <a:pt x="320" y="833"/>
                  <a:pt x="320" y="833"/>
                </a:cubicBezTo>
                <a:cubicBezTo>
                  <a:pt x="319" y="835"/>
                  <a:pt x="317" y="837"/>
                  <a:pt x="315" y="837"/>
                </a:cubicBezTo>
                <a:cubicBezTo>
                  <a:pt x="315" y="837"/>
                  <a:pt x="315" y="837"/>
                  <a:pt x="315" y="837"/>
                </a:cubicBezTo>
                <a:cubicBezTo>
                  <a:pt x="314" y="837"/>
                  <a:pt x="314" y="837"/>
                  <a:pt x="313" y="837"/>
                </a:cubicBezTo>
                <a:close/>
                <a:moveTo>
                  <a:pt x="533" y="833"/>
                </a:moveTo>
                <a:cubicBezTo>
                  <a:pt x="532" y="830"/>
                  <a:pt x="534" y="827"/>
                  <a:pt x="537" y="827"/>
                </a:cubicBezTo>
                <a:cubicBezTo>
                  <a:pt x="537" y="827"/>
                  <a:pt x="537" y="827"/>
                  <a:pt x="537" y="827"/>
                </a:cubicBezTo>
                <a:cubicBezTo>
                  <a:pt x="539" y="826"/>
                  <a:pt x="542" y="827"/>
                  <a:pt x="543" y="830"/>
                </a:cubicBezTo>
                <a:cubicBezTo>
                  <a:pt x="543" y="830"/>
                  <a:pt x="543" y="830"/>
                  <a:pt x="543" y="830"/>
                </a:cubicBezTo>
                <a:cubicBezTo>
                  <a:pt x="544" y="833"/>
                  <a:pt x="542" y="836"/>
                  <a:pt x="539" y="836"/>
                </a:cubicBezTo>
                <a:cubicBezTo>
                  <a:pt x="539" y="836"/>
                  <a:pt x="539" y="836"/>
                  <a:pt x="539" y="836"/>
                </a:cubicBezTo>
                <a:cubicBezTo>
                  <a:pt x="539" y="836"/>
                  <a:pt x="539" y="836"/>
                  <a:pt x="539" y="836"/>
                </a:cubicBezTo>
                <a:cubicBezTo>
                  <a:pt x="539" y="836"/>
                  <a:pt x="539" y="836"/>
                  <a:pt x="539" y="836"/>
                </a:cubicBezTo>
                <a:cubicBezTo>
                  <a:pt x="539" y="836"/>
                  <a:pt x="538" y="836"/>
                  <a:pt x="538" y="836"/>
                </a:cubicBezTo>
                <a:cubicBezTo>
                  <a:pt x="538" y="836"/>
                  <a:pt x="538" y="836"/>
                  <a:pt x="538" y="836"/>
                </a:cubicBezTo>
                <a:cubicBezTo>
                  <a:pt x="536" y="836"/>
                  <a:pt x="534" y="835"/>
                  <a:pt x="533" y="833"/>
                </a:cubicBezTo>
                <a:close/>
                <a:moveTo>
                  <a:pt x="286" y="828"/>
                </a:moveTo>
                <a:cubicBezTo>
                  <a:pt x="284" y="827"/>
                  <a:pt x="282" y="824"/>
                  <a:pt x="283" y="822"/>
                </a:cubicBezTo>
                <a:cubicBezTo>
                  <a:pt x="283" y="822"/>
                  <a:pt x="283" y="822"/>
                  <a:pt x="283" y="822"/>
                </a:cubicBezTo>
                <a:cubicBezTo>
                  <a:pt x="284" y="819"/>
                  <a:pt x="287" y="818"/>
                  <a:pt x="290" y="819"/>
                </a:cubicBezTo>
                <a:cubicBezTo>
                  <a:pt x="290" y="819"/>
                  <a:pt x="290" y="819"/>
                  <a:pt x="290" y="819"/>
                </a:cubicBezTo>
                <a:cubicBezTo>
                  <a:pt x="292" y="820"/>
                  <a:pt x="294" y="822"/>
                  <a:pt x="293" y="825"/>
                </a:cubicBezTo>
                <a:cubicBezTo>
                  <a:pt x="293" y="825"/>
                  <a:pt x="293" y="825"/>
                  <a:pt x="293" y="825"/>
                </a:cubicBezTo>
                <a:cubicBezTo>
                  <a:pt x="292" y="827"/>
                  <a:pt x="290" y="828"/>
                  <a:pt x="288" y="828"/>
                </a:cubicBezTo>
                <a:cubicBezTo>
                  <a:pt x="288" y="828"/>
                  <a:pt x="288" y="828"/>
                  <a:pt x="288" y="828"/>
                </a:cubicBezTo>
                <a:cubicBezTo>
                  <a:pt x="287" y="828"/>
                  <a:pt x="287" y="828"/>
                  <a:pt x="286" y="828"/>
                </a:cubicBezTo>
                <a:close/>
                <a:moveTo>
                  <a:pt x="560" y="825"/>
                </a:moveTo>
                <a:cubicBezTo>
                  <a:pt x="559" y="822"/>
                  <a:pt x="561" y="819"/>
                  <a:pt x="563" y="818"/>
                </a:cubicBezTo>
                <a:cubicBezTo>
                  <a:pt x="563" y="818"/>
                  <a:pt x="563" y="818"/>
                  <a:pt x="563" y="818"/>
                </a:cubicBezTo>
                <a:cubicBezTo>
                  <a:pt x="566" y="817"/>
                  <a:pt x="569" y="819"/>
                  <a:pt x="570" y="821"/>
                </a:cubicBezTo>
                <a:cubicBezTo>
                  <a:pt x="570" y="821"/>
                  <a:pt x="570" y="821"/>
                  <a:pt x="570" y="821"/>
                </a:cubicBezTo>
                <a:cubicBezTo>
                  <a:pt x="570" y="824"/>
                  <a:pt x="569" y="827"/>
                  <a:pt x="566" y="828"/>
                </a:cubicBezTo>
                <a:cubicBezTo>
                  <a:pt x="566" y="828"/>
                  <a:pt x="566" y="828"/>
                  <a:pt x="566" y="828"/>
                </a:cubicBezTo>
                <a:cubicBezTo>
                  <a:pt x="566" y="828"/>
                  <a:pt x="565" y="828"/>
                  <a:pt x="565" y="828"/>
                </a:cubicBezTo>
                <a:cubicBezTo>
                  <a:pt x="565" y="828"/>
                  <a:pt x="565" y="828"/>
                  <a:pt x="565" y="828"/>
                </a:cubicBezTo>
                <a:cubicBezTo>
                  <a:pt x="563" y="828"/>
                  <a:pt x="561" y="827"/>
                  <a:pt x="560" y="825"/>
                </a:cubicBezTo>
                <a:close/>
                <a:moveTo>
                  <a:pt x="260" y="818"/>
                </a:moveTo>
                <a:cubicBezTo>
                  <a:pt x="257" y="817"/>
                  <a:pt x="256" y="814"/>
                  <a:pt x="257" y="811"/>
                </a:cubicBezTo>
                <a:cubicBezTo>
                  <a:pt x="257" y="811"/>
                  <a:pt x="257" y="811"/>
                  <a:pt x="257" y="811"/>
                </a:cubicBezTo>
                <a:cubicBezTo>
                  <a:pt x="258" y="809"/>
                  <a:pt x="261" y="808"/>
                  <a:pt x="264" y="809"/>
                </a:cubicBezTo>
                <a:cubicBezTo>
                  <a:pt x="264" y="809"/>
                  <a:pt x="264" y="809"/>
                  <a:pt x="264" y="809"/>
                </a:cubicBezTo>
                <a:cubicBezTo>
                  <a:pt x="266" y="810"/>
                  <a:pt x="267" y="813"/>
                  <a:pt x="266" y="815"/>
                </a:cubicBezTo>
                <a:cubicBezTo>
                  <a:pt x="266" y="815"/>
                  <a:pt x="266" y="815"/>
                  <a:pt x="266" y="815"/>
                </a:cubicBezTo>
                <a:cubicBezTo>
                  <a:pt x="265" y="817"/>
                  <a:pt x="264" y="818"/>
                  <a:pt x="262" y="818"/>
                </a:cubicBezTo>
                <a:cubicBezTo>
                  <a:pt x="262" y="818"/>
                  <a:pt x="262" y="818"/>
                  <a:pt x="262" y="818"/>
                </a:cubicBezTo>
                <a:cubicBezTo>
                  <a:pt x="261" y="818"/>
                  <a:pt x="260" y="818"/>
                  <a:pt x="260" y="818"/>
                </a:cubicBezTo>
                <a:close/>
                <a:moveTo>
                  <a:pt x="586" y="815"/>
                </a:moveTo>
                <a:cubicBezTo>
                  <a:pt x="585" y="812"/>
                  <a:pt x="586" y="809"/>
                  <a:pt x="589" y="808"/>
                </a:cubicBezTo>
                <a:cubicBezTo>
                  <a:pt x="589" y="808"/>
                  <a:pt x="589" y="808"/>
                  <a:pt x="589" y="808"/>
                </a:cubicBezTo>
                <a:cubicBezTo>
                  <a:pt x="592" y="807"/>
                  <a:pt x="594" y="808"/>
                  <a:pt x="596" y="811"/>
                </a:cubicBezTo>
                <a:cubicBezTo>
                  <a:pt x="596" y="811"/>
                  <a:pt x="596" y="811"/>
                  <a:pt x="596" y="811"/>
                </a:cubicBezTo>
                <a:cubicBezTo>
                  <a:pt x="597" y="813"/>
                  <a:pt x="595" y="816"/>
                  <a:pt x="593" y="817"/>
                </a:cubicBezTo>
                <a:cubicBezTo>
                  <a:pt x="593" y="817"/>
                  <a:pt x="593" y="817"/>
                  <a:pt x="593" y="817"/>
                </a:cubicBezTo>
                <a:cubicBezTo>
                  <a:pt x="592" y="818"/>
                  <a:pt x="592" y="818"/>
                  <a:pt x="591" y="818"/>
                </a:cubicBezTo>
                <a:cubicBezTo>
                  <a:pt x="591" y="818"/>
                  <a:pt x="591" y="818"/>
                  <a:pt x="591" y="818"/>
                </a:cubicBezTo>
                <a:cubicBezTo>
                  <a:pt x="589" y="818"/>
                  <a:pt x="587" y="817"/>
                  <a:pt x="586" y="815"/>
                </a:cubicBezTo>
                <a:close/>
                <a:moveTo>
                  <a:pt x="234" y="806"/>
                </a:moveTo>
                <a:cubicBezTo>
                  <a:pt x="231" y="805"/>
                  <a:pt x="230" y="802"/>
                  <a:pt x="232" y="799"/>
                </a:cubicBezTo>
                <a:cubicBezTo>
                  <a:pt x="232" y="799"/>
                  <a:pt x="232" y="799"/>
                  <a:pt x="232" y="799"/>
                </a:cubicBezTo>
                <a:cubicBezTo>
                  <a:pt x="233" y="797"/>
                  <a:pt x="236" y="796"/>
                  <a:pt x="238" y="797"/>
                </a:cubicBezTo>
                <a:cubicBezTo>
                  <a:pt x="238" y="797"/>
                  <a:pt x="238" y="797"/>
                  <a:pt x="238" y="797"/>
                </a:cubicBezTo>
                <a:cubicBezTo>
                  <a:pt x="241" y="798"/>
                  <a:pt x="242" y="801"/>
                  <a:pt x="241" y="804"/>
                </a:cubicBezTo>
                <a:cubicBezTo>
                  <a:pt x="241" y="804"/>
                  <a:pt x="241" y="804"/>
                  <a:pt x="241" y="804"/>
                </a:cubicBezTo>
                <a:cubicBezTo>
                  <a:pt x="240" y="805"/>
                  <a:pt x="238" y="806"/>
                  <a:pt x="236" y="806"/>
                </a:cubicBezTo>
                <a:cubicBezTo>
                  <a:pt x="236" y="806"/>
                  <a:pt x="236" y="806"/>
                  <a:pt x="236" y="806"/>
                </a:cubicBezTo>
                <a:cubicBezTo>
                  <a:pt x="235" y="806"/>
                  <a:pt x="235" y="806"/>
                  <a:pt x="234" y="806"/>
                </a:cubicBezTo>
                <a:close/>
                <a:moveTo>
                  <a:pt x="612" y="803"/>
                </a:moveTo>
                <a:cubicBezTo>
                  <a:pt x="611" y="801"/>
                  <a:pt x="612" y="798"/>
                  <a:pt x="614" y="797"/>
                </a:cubicBezTo>
                <a:cubicBezTo>
                  <a:pt x="614" y="797"/>
                  <a:pt x="614" y="797"/>
                  <a:pt x="614" y="797"/>
                </a:cubicBezTo>
                <a:cubicBezTo>
                  <a:pt x="617" y="795"/>
                  <a:pt x="620" y="796"/>
                  <a:pt x="621" y="799"/>
                </a:cubicBezTo>
                <a:cubicBezTo>
                  <a:pt x="621" y="799"/>
                  <a:pt x="621" y="799"/>
                  <a:pt x="621" y="799"/>
                </a:cubicBezTo>
                <a:cubicBezTo>
                  <a:pt x="622" y="801"/>
                  <a:pt x="621" y="804"/>
                  <a:pt x="619" y="805"/>
                </a:cubicBezTo>
                <a:cubicBezTo>
                  <a:pt x="619" y="805"/>
                  <a:pt x="619" y="805"/>
                  <a:pt x="619" y="805"/>
                </a:cubicBezTo>
                <a:cubicBezTo>
                  <a:pt x="618" y="806"/>
                  <a:pt x="617" y="806"/>
                  <a:pt x="616" y="806"/>
                </a:cubicBezTo>
                <a:cubicBezTo>
                  <a:pt x="616" y="806"/>
                  <a:pt x="616" y="806"/>
                  <a:pt x="616" y="806"/>
                </a:cubicBezTo>
                <a:cubicBezTo>
                  <a:pt x="615" y="806"/>
                  <a:pt x="613" y="805"/>
                  <a:pt x="612" y="803"/>
                </a:cubicBezTo>
                <a:close/>
                <a:moveTo>
                  <a:pt x="209" y="792"/>
                </a:moveTo>
                <a:cubicBezTo>
                  <a:pt x="207" y="791"/>
                  <a:pt x="206" y="788"/>
                  <a:pt x="207" y="785"/>
                </a:cubicBezTo>
                <a:cubicBezTo>
                  <a:pt x="207" y="785"/>
                  <a:pt x="207" y="785"/>
                  <a:pt x="207" y="785"/>
                </a:cubicBezTo>
                <a:cubicBezTo>
                  <a:pt x="209" y="783"/>
                  <a:pt x="212" y="782"/>
                  <a:pt x="214" y="784"/>
                </a:cubicBezTo>
                <a:cubicBezTo>
                  <a:pt x="214" y="784"/>
                  <a:pt x="214" y="784"/>
                  <a:pt x="214" y="784"/>
                </a:cubicBezTo>
                <a:cubicBezTo>
                  <a:pt x="216" y="785"/>
                  <a:pt x="217" y="788"/>
                  <a:pt x="216" y="790"/>
                </a:cubicBezTo>
                <a:cubicBezTo>
                  <a:pt x="216" y="790"/>
                  <a:pt x="216" y="790"/>
                  <a:pt x="216" y="790"/>
                </a:cubicBezTo>
                <a:cubicBezTo>
                  <a:pt x="215" y="792"/>
                  <a:pt x="213" y="793"/>
                  <a:pt x="211" y="793"/>
                </a:cubicBezTo>
                <a:cubicBezTo>
                  <a:pt x="211" y="793"/>
                  <a:pt x="211" y="793"/>
                  <a:pt x="211" y="793"/>
                </a:cubicBezTo>
                <a:cubicBezTo>
                  <a:pt x="211" y="793"/>
                  <a:pt x="210" y="793"/>
                  <a:pt x="209" y="792"/>
                </a:cubicBezTo>
                <a:close/>
                <a:moveTo>
                  <a:pt x="637" y="790"/>
                </a:moveTo>
                <a:cubicBezTo>
                  <a:pt x="635" y="788"/>
                  <a:pt x="636" y="785"/>
                  <a:pt x="638" y="783"/>
                </a:cubicBezTo>
                <a:cubicBezTo>
                  <a:pt x="638" y="783"/>
                  <a:pt x="638" y="783"/>
                  <a:pt x="638" y="783"/>
                </a:cubicBezTo>
                <a:cubicBezTo>
                  <a:pt x="641" y="782"/>
                  <a:pt x="644" y="782"/>
                  <a:pt x="645" y="785"/>
                </a:cubicBezTo>
                <a:cubicBezTo>
                  <a:pt x="645" y="785"/>
                  <a:pt x="645" y="785"/>
                  <a:pt x="645" y="785"/>
                </a:cubicBezTo>
                <a:cubicBezTo>
                  <a:pt x="647" y="787"/>
                  <a:pt x="646" y="790"/>
                  <a:pt x="644" y="792"/>
                </a:cubicBezTo>
                <a:cubicBezTo>
                  <a:pt x="644" y="792"/>
                  <a:pt x="644" y="792"/>
                  <a:pt x="644" y="792"/>
                </a:cubicBezTo>
                <a:cubicBezTo>
                  <a:pt x="643" y="792"/>
                  <a:pt x="642" y="792"/>
                  <a:pt x="641" y="792"/>
                </a:cubicBezTo>
                <a:cubicBezTo>
                  <a:pt x="641" y="792"/>
                  <a:pt x="641" y="792"/>
                  <a:pt x="641" y="792"/>
                </a:cubicBezTo>
                <a:cubicBezTo>
                  <a:pt x="639" y="792"/>
                  <a:pt x="638" y="792"/>
                  <a:pt x="637" y="790"/>
                </a:cubicBezTo>
                <a:close/>
                <a:moveTo>
                  <a:pt x="185" y="777"/>
                </a:moveTo>
                <a:cubicBezTo>
                  <a:pt x="183" y="775"/>
                  <a:pt x="182" y="772"/>
                  <a:pt x="184" y="770"/>
                </a:cubicBezTo>
                <a:cubicBezTo>
                  <a:pt x="184" y="770"/>
                  <a:pt x="184" y="770"/>
                  <a:pt x="184" y="770"/>
                </a:cubicBezTo>
                <a:cubicBezTo>
                  <a:pt x="185" y="768"/>
                  <a:pt x="188" y="767"/>
                  <a:pt x="191" y="769"/>
                </a:cubicBezTo>
                <a:cubicBezTo>
                  <a:pt x="191" y="769"/>
                  <a:pt x="191" y="769"/>
                  <a:pt x="191" y="769"/>
                </a:cubicBezTo>
                <a:cubicBezTo>
                  <a:pt x="193" y="770"/>
                  <a:pt x="193" y="773"/>
                  <a:pt x="192" y="775"/>
                </a:cubicBezTo>
                <a:cubicBezTo>
                  <a:pt x="192" y="775"/>
                  <a:pt x="192" y="775"/>
                  <a:pt x="192" y="775"/>
                </a:cubicBezTo>
                <a:cubicBezTo>
                  <a:pt x="191" y="777"/>
                  <a:pt x="189" y="778"/>
                  <a:pt x="188" y="778"/>
                </a:cubicBezTo>
                <a:cubicBezTo>
                  <a:pt x="188" y="778"/>
                  <a:pt x="188" y="778"/>
                  <a:pt x="188" y="778"/>
                </a:cubicBezTo>
                <a:cubicBezTo>
                  <a:pt x="187" y="778"/>
                  <a:pt x="186" y="777"/>
                  <a:pt x="185" y="777"/>
                </a:cubicBezTo>
                <a:close/>
                <a:moveTo>
                  <a:pt x="661" y="775"/>
                </a:moveTo>
                <a:cubicBezTo>
                  <a:pt x="659" y="773"/>
                  <a:pt x="660" y="770"/>
                  <a:pt x="662" y="768"/>
                </a:cubicBezTo>
                <a:cubicBezTo>
                  <a:pt x="662" y="768"/>
                  <a:pt x="662" y="768"/>
                  <a:pt x="662" y="768"/>
                </a:cubicBezTo>
                <a:cubicBezTo>
                  <a:pt x="664" y="767"/>
                  <a:pt x="667" y="767"/>
                  <a:pt x="669" y="769"/>
                </a:cubicBezTo>
                <a:cubicBezTo>
                  <a:pt x="669" y="769"/>
                  <a:pt x="669" y="769"/>
                  <a:pt x="669" y="769"/>
                </a:cubicBezTo>
                <a:cubicBezTo>
                  <a:pt x="670" y="772"/>
                  <a:pt x="670" y="775"/>
                  <a:pt x="667" y="776"/>
                </a:cubicBezTo>
                <a:cubicBezTo>
                  <a:pt x="667" y="776"/>
                  <a:pt x="667" y="776"/>
                  <a:pt x="667" y="776"/>
                </a:cubicBezTo>
                <a:cubicBezTo>
                  <a:pt x="667" y="777"/>
                  <a:pt x="666" y="777"/>
                  <a:pt x="665" y="777"/>
                </a:cubicBezTo>
                <a:cubicBezTo>
                  <a:pt x="665" y="777"/>
                  <a:pt x="665" y="777"/>
                  <a:pt x="665" y="777"/>
                </a:cubicBezTo>
                <a:cubicBezTo>
                  <a:pt x="663" y="777"/>
                  <a:pt x="661" y="776"/>
                  <a:pt x="661" y="775"/>
                </a:cubicBezTo>
                <a:close/>
                <a:moveTo>
                  <a:pt x="162" y="760"/>
                </a:moveTo>
                <a:cubicBezTo>
                  <a:pt x="160" y="758"/>
                  <a:pt x="159" y="755"/>
                  <a:pt x="161" y="753"/>
                </a:cubicBezTo>
                <a:cubicBezTo>
                  <a:pt x="161" y="753"/>
                  <a:pt x="161" y="753"/>
                  <a:pt x="161" y="753"/>
                </a:cubicBezTo>
                <a:cubicBezTo>
                  <a:pt x="163" y="751"/>
                  <a:pt x="166" y="750"/>
                  <a:pt x="168" y="752"/>
                </a:cubicBezTo>
                <a:cubicBezTo>
                  <a:pt x="168" y="752"/>
                  <a:pt x="168" y="752"/>
                  <a:pt x="168" y="752"/>
                </a:cubicBezTo>
                <a:cubicBezTo>
                  <a:pt x="170" y="754"/>
                  <a:pt x="171" y="757"/>
                  <a:pt x="169" y="759"/>
                </a:cubicBezTo>
                <a:cubicBezTo>
                  <a:pt x="169" y="759"/>
                  <a:pt x="169" y="759"/>
                  <a:pt x="169" y="759"/>
                </a:cubicBezTo>
                <a:cubicBezTo>
                  <a:pt x="168" y="760"/>
                  <a:pt x="167" y="761"/>
                  <a:pt x="165" y="761"/>
                </a:cubicBezTo>
                <a:cubicBezTo>
                  <a:pt x="165" y="761"/>
                  <a:pt x="165" y="761"/>
                  <a:pt x="165" y="761"/>
                </a:cubicBezTo>
                <a:cubicBezTo>
                  <a:pt x="164" y="761"/>
                  <a:pt x="163" y="761"/>
                  <a:pt x="162" y="760"/>
                </a:cubicBezTo>
                <a:close/>
                <a:moveTo>
                  <a:pt x="683" y="759"/>
                </a:moveTo>
                <a:cubicBezTo>
                  <a:pt x="682" y="756"/>
                  <a:pt x="682" y="753"/>
                  <a:pt x="684" y="752"/>
                </a:cubicBezTo>
                <a:cubicBezTo>
                  <a:pt x="684" y="752"/>
                  <a:pt x="684" y="752"/>
                  <a:pt x="684" y="752"/>
                </a:cubicBezTo>
                <a:cubicBezTo>
                  <a:pt x="686" y="750"/>
                  <a:pt x="689" y="750"/>
                  <a:pt x="691" y="752"/>
                </a:cubicBezTo>
                <a:cubicBezTo>
                  <a:pt x="691" y="752"/>
                  <a:pt x="691" y="752"/>
                  <a:pt x="691" y="752"/>
                </a:cubicBezTo>
                <a:cubicBezTo>
                  <a:pt x="693" y="755"/>
                  <a:pt x="692" y="758"/>
                  <a:pt x="690" y="759"/>
                </a:cubicBezTo>
                <a:cubicBezTo>
                  <a:pt x="690" y="759"/>
                  <a:pt x="690" y="759"/>
                  <a:pt x="690" y="759"/>
                </a:cubicBezTo>
                <a:cubicBezTo>
                  <a:pt x="690" y="759"/>
                  <a:pt x="690" y="759"/>
                  <a:pt x="690" y="759"/>
                </a:cubicBezTo>
                <a:cubicBezTo>
                  <a:pt x="690" y="759"/>
                  <a:pt x="690" y="759"/>
                  <a:pt x="690" y="759"/>
                </a:cubicBezTo>
                <a:cubicBezTo>
                  <a:pt x="689" y="760"/>
                  <a:pt x="688" y="760"/>
                  <a:pt x="687" y="760"/>
                </a:cubicBezTo>
                <a:cubicBezTo>
                  <a:pt x="687" y="760"/>
                  <a:pt x="687" y="760"/>
                  <a:pt x="687" y="760"/>
                </a:cubicBezTo>
                <a:cubicBezTo>
                  <a:pt x="686" y="760"/>
                  <a:pt x="684" y="760"/>
                  <a:pt x="683" y="759"/>
                </a:cubicBezTo>
                <a:close/>
                <a:moveTo>
                  <a:pt x="140" y="741"/>
                </a:moveTo>
                <a:cubicBezTo>
                  <a:pt x="138" y="740"/>
                  <a:pt x="138" y="736"/>
                  <a:pt x="140" y="734"/>
                </a:cubicBezTo>
                <a:cubicBezTo>
                  <a:pt x="140" y="734"/>
                  <a:pt x="140" y="734"/>
                  <a:pt x="140" y="734"/>
                </a:cubicBezTo>
                <a:cubicBezTo>
                  <a:pt x="142" y="732"/>
                  <a:pt x="145" y="732"/>
                  <a:pt x="147" y="734"/>
                </a:cubicBezTo>
                <a:cubicBezTo>
                  <a:pt x="147" y="734"/>
                  <a:pt x="147" y="734"/>
                  <a:pt x="147" y="734"/>
                </a:cubicBezTo>
                <a:cubicBezTo>
                  <a:pt x="149" y="736"/>
                  <a:pt x="149" y="739"/>
                  <a:pt x="147" y="741"/>
                </a:cubicBezTo>
                <a:cubicBezTo>
                  <a:pt x="147" y="741"/>
                  <a:pt x="147" y="741"/>
                  <a:pt x="147" y="741"/>
                </a:cubicBezTo>
                <a:cubicBezTo>
                  <a:pt x="146" y="742"/>
                  <a:pt x="145" y="743"/>
                  <a:pt x="144" y="743"/>
                </a:cubicBezTo>
                <a:cubicBezTo>
                  <a:pt x="144" y="743"/>
                  <a:pt x="144" y="743"/>
                  <a:pt x="144" y="743"/>
                </a:cubicBezTo>
                <a:cubicBezTo>
                  <a:pt x="142" y="743"/>
                  <a:pt x="141" y="742"/>
                  <a:pt x="140" y="741"/>
                </a:cubicBezTo>
                <a:close/>
                <a:moveTo>
                  <a:pt x="705" y="741"/>
                </a:moveTo>
                <a:cubicBezTo>
                  <a:pt x="703" y="739"/>
                  <a:pt x="703" y="735"/>
                  <a:pt x="705" y="734"/>
                </a:cubicBezTo>
                <a:cubicBezTo>
                  <a:pt x="705" y="734"/>
                  <a:pt x="705" y="734"/>
                  <a:pt x="705" y="734"/>
                </a:cubicBezTo>
                <a:cubicBezTo>
                  <a:pt x="707" y="732"/>
                  <a:pt x="710" y="732"/>
                  <a:pt x="712" y="734"/>
                </a:cubicBezTo>
                <a:cubicBezTo>
                  <a:pt x="712" y="734"/>
                  <a:pt x="712" y="734"/>
                  <a:pt x="712" y="734"/>
                </a:cubicBezTo>
                <a:cubicBezTo>
                  <a:pt x="714" y="736"/>
                  <a:pt x="714" y="739"/>
                  <a:pt x="712" y="741"/>
                </a:cubicBezTo>
                <a:cubicBezTo>
                  <a:pt x="712" y="741"/>
                  <a:pt x="712" y="741"/>
                  <a:pt x="712" y="741"/>
                </a:cubicBezTo>
                <a:cubicBezTo>
                  <a:pt x="711" y="742"/>
                  <a:pt x="710" y="742"/>
                  <a:pt x="709" y="742"/>
                </a:cubicBezTo>
                <a:cubicBezTo>
                  <a:pt x="709" y="742"/>
                  <a:pt x="709" y="742"/>
                  <a:pt x="709" y="742"/>
                </a:cubicBezTo>
                <a:cubicBezTo>
                  <a:pt x="707" y="742"/>
                  <a:pt x="706" y="742"/>
                  <a:pt x="705" y="741"/>
                </a:cubicBezTo>
                <a:close/>
                <a:moveTo>
                  <a:pt x="120" y="722"/>
                </a:moveTo>
                <a:cubicBezTo>
                  <a:pt x="118" y="720"/>
                  <a:pt x="118" y="717"/>
                  <a:pt x="120" y="715"/>
                </a:cubicBezTo>
                <a:cubicBezTo>
                  <a:pt x="120" y="715"/>
                  <a:pt x="120" y="715"/>
                  <a:pt x="120" y="715"/>
                </a:cubicBezTo>
                <a:cubicBezTo>
                  <a:pt x="122" y="713"/>
                  <a:pt x="125" y="713"/>
                  <a:pt x="127" y="715"/>
                </a:cubicBezTo>
                <a:cubicBezTo>
                  <a:pt x="127" y="715"/>
                  <a:pt x="127" y="715"/>
                  <a:pt x="127" y="715"/>
                </a:cubicBezTo>
                <a:cubicBezTo>
                  <a:pt x="129" y="717"/>
                  <a:pt x="129" y="720"/>
                  <a:pt x="127" y="722"/>
                </a:cubicBezTo>
                <a:cubicBezTo>
                  <a:pt x="127" y="722"/>
                  <a:pt x="127" y="722"/>
                  <a:pt x="127" y="722"/>
                </a:cubicBezTo>
                <a:cubicBezTo>
                  <a:pt x="126" y="723"/>
                  <a:pt x="125" y="723"/>
                  <a:pt x="123" y="723"/>
                </a:cubicBezTo>
                <a:cubicBezTo>
                  <a:pt x="123" y="723"/>
                  <a:pt x="123" y="723"/>
                  <a:pt x="123" y="723"/>
                </a:cubicBezTo>
                <a:cubicBezTo>
                  <a:pt x="122" y="723"/>
                  <a:pt x="121" y="723"/>
                  <a:pt x="120" y="722"/>
                </a:cubicBezTo>
                <a:close/>
                <a:moveTo>
                  <a:pt x="725" y="721"/>
                </a:moveTo>
                <a:cubicBezTo>
                  <a:pt x="723" y="719"/>
                  <a:pt x="723" y="716"/>
                  <a:pt x="725" y="714"/>
                </a:cubicBezTo>
                <a:cubicBezTo>
                  <a:pt x="725" y="714"/>
                  <a:pt x="725" y="714"/>
                  <a:pt x="725" y="714"/>
                </a:cubicBezTo>
                <a:cubicBezTo>
                  <a:pt x="727" y="712"/>
                  <a:pt x="730" y="712"/>
                  <a:pt x="732" y="714"/>
                </a:cubicBezTo>
                <a:cubicBezTo>
                  <a:pt x="732" y="714"/>
                  <a:pt x="732" y="714"/>
                  <a:pt x="732" y="714"/>
                </a:cubicBezTo>
                <a:cubicBezTo>
                  <a:pt x="734" y="716"/>
                  <a:pt x="734" y="719"/>
                  <a:pt x="732" y="721"/>
                </a:cubicBezTo>
                <a:cubicBezTo>
                  <a:pt x="732" y="721"/>
                  <a:pt x="732" y="721"/>
                  <a:pt x="732" y="721"/>
                </a:cubicBezTo>
                <a:cubicBezTo>
                  <a:pt x="731" y="722"/>
                  <a:pt x="730" y="723"/>
                  <a:pt x="729" y="723"/>
                </a:cubicBezTo>
                <a:cubicBezTo>
                  <a:pt x="729" y="723"/>
                  <a:pt x="729" y="723"/>
                  <a:pt x="729" y="723"/>
                </a:cubicBezTo>
                <a:cubicBezTo>
                  <a:pt x="728" y="723"/>
                  <a:pt x="726" y="722"/>
                  <a:pt x="725" y="721"/>
                </a:cubicBezTo>
                <a:close/>
                <a:moveTo>
                  <a:pt x="101" y="701"/>
                </a:moveTo>
                <a:cubicBezTo>
                  <a:pt x="99" y="698"/>
                  <a:pt x="99" y="695"/>
                  <a:pt x="101" y="694"/>
                </a:cubicBezTo>
                <a:cubicBezTo>
                  <a:pt x="101" y="694"/>
                  <a:pt x="101" y="694"/>
                  <a:pt x="101" y="694"/>
                </a:cubicBezTo>
                <a:cubicBezTo>
                  <a:pt x="103" y="692"/>
                  <a:pt x="107" y="692"/>
                  <a:pt x="108" y="694"/>
                </a:cubicBezTo>
                <a:cubicBezTo>
                  <a:pt x="108" y="694"/>
                  <a:pt x="108" y="694"/>
                  <a:pt x="108" y="694"/>
                </a:cubicBezTo>
                <a:cubicBezTo>
                  <a:pt x="110" y="696"/>
                  <a:pt x="110" y="699"/>
                  <a:pt x="108" y="701"/>
                </a:cubicBezTo>
                <a:cubicBezTo>
                  <a:pt x="108" y="701"/>
                  <a:pt x="108" y="701"/>
                  <a:pt x="108" y="701"/>
                </a:cubicBezTo>
                <a:cubicBezTo>
                  <a:pt x="107" y="702"/>
                  <a:pt x="106" y="702"/>
                  <a:pt x="105" y="702"/>
                </a:cubicBezTo>
                <a:cubicBezTo>
                  <a:pt x="105" y="702"/>
                  <a:pt x="105" y="702"/>
                  <a:pt x="105" y="702"/>
                </a:cubicBezTo>
                <a:cubicBezTo>
                  <a:pt x="103" y="702"/>
                  <a:pt x="102" y="702"/>
                  <a:pt x="101" y="701"/>
                </a:cubicBezTo>
                <a:close/>
                <a:moveTo>
                  <a:pt x="744" y="701"/>
                </a:moveTo>
                <a:cubicBezTo>
                  <a:pt x="742" y="699"/>
                  <a:pt x="742" y="696"/>
                  <a:pt x="744" y="694"/>
                </a:cubicBezTo>
                <a:cubicBezTo>
                  <a:pt x="744" y="694"/>
                  <a:pt x="744" y="694"/>
                  <a:pt x="744" y="694"/>
                </a:cubicBezTo>
                <a:cubicBezTo>
                  <a:pt x="746" y="691"/>
                  <a:pt x="749" y="691"/>
                  <a:pt x="751" y="693"/>
                </a:cubicBezTo>
                <a:cubicBezTo>
                  <a:pt x="751" y="693"/>
                  <a:pt x="751" y="693"/>
                  <a:pt x="751" y="693"/>
                </a:cubicBezTo>
                <a:cubicBezTo>
                  <a:pt x="753" y="695"/>
                  <a:pt x="753" y="698"/>
                  <a:pt x="751" y="700"/>
                </a:cubicBezTo>
                <a:cubicBezTo>
                  <a:pt x="751" y="700"/>
                  <a:pt x="751" y="700"/>
                  <a:pt x="751" y="700"/>
                </a:cubicBezTo>
                <a:cubicBezTo>
                  <a:pt x="751" y="700"/>
                  <a:pt x="751" y="700"/>
                  <a:pt x="751" y="700"/>
                </a:cubicBezTo>
                <a:cubicBezTo>
                  <a:pt x="751" y="700"/>
                  <a:pt x="751" y="700"/>
                  <a:pt x="751" y="700"/>
                </a:cubicBezTo>
                <a:cubicBezTo>
                  <a:pt x="750" y="701"/>
                  <a:pt x="749" y="702"/>
                  <a:pt x="748" y="702"/>
                </a:cubicBezTo>
                <a:cubicBezTo>
                  <a:pt x="748" y="702"/>
                  <a:pt x="748" y="702"/>
                  <a:pt x="748" y="702"/>
                </a:cubicBezTo>
                <a:cubicBezTo>
                  <a:pt x="746" y="702"/>
                  <a:pt x="745" y="701"/>
                  <a:pt x="744" y="701"/>
                </a:cubicBezTo>
                <a:close/>
                <a:moveTo>
                  <a:pt x="83" y="678"/>
                </a:moveTo>
                <a:cubicBezTo>
                  <a:pt x="83" y="678"/>
                  <a:pt x="83" y="678"/>
                  <a:pt x="83" y="678"/>
                </a:cubicBezTo>
                <a:cubicBezTo>
                  <a:pt x="83" y="678"/>
                  <a:pt x="83" y="678"/>
                  <a:pt x="83" y="678"/>
                </a:cubicBezTo>
                <a:cubicBezTo>
                  <a:pt x="81" y="676"/>
                  <a:pt x="82" y="673"/>
                  <a:pt x="84" y="671"/>
                </a:cubicBezTo>
                <a:cubicBezTo>
                  <a:pt x="84" y="671"/>
                  <a:pt x="84" y="671"/>
                  <a:pt x="84" y="671"/>
                </a:cubicBezTo>
                <a:cubicBezTo>
                  <a:pt x="86" y="670"/>
                  <a:pt x="90" y="670"/>
                  <a:pt x="91" y="672"/>
                </a:cubicBezTo>
                <a:cubicBezTo>
                  <a:pt x="91" y="672"/>
                  <a:pt x="91" y="672"/>
                  <a:pt x="91" y="672"/>
                </a:cubicBezTo>
                <a:cubicBezTo>
                  <a:pt x="93" y="675"/>
                  <a:pt x="92" y="678"/>
                  <a:pt x="90" y="679"/>
                </a:cubicBezTo>
                <a:cubicBezTo>
                  <a:pt x="90" y="679"/>
                  <a:pt x="90" y="679"/>
                  <a:pt x="90" y="679"/>
                </a:cubicBezTo>
                <a:cubicBezTo>
                  <a:pt x="89" y="680"/>
                  <a:pt x="88" y="680"/>
                  <a:pt x="87" y="680"/>
                </a:cubicBezTo>
                <a:cubicBezTo>
                  <a:pt x="87" y="680"/>
                  <a:pt x="87" y="680"/>
                  <a:pt x="87" y="680"/>
                </a:cubicBezTo>
                <a:cubicBezTo>
                  <a:pt x="86" y="680"/>
                  <a:pt x="84" y="680"/>
                  <a:pt x="83" y="678"/>
                </a:cubicBezTo>
                <a:close/>
                <a:moveTo>
                  <a:pt x="762" y="679"/>
                </a:moveTo>
                <a:cubicBezTo>
                  <a:pt x="760" y="677"/>
                  <a:pt x="759" y="674"/>
                  <a:pt x="761" y="672"/>
                </a:cubicBezTo>
                <a:cubicBezTo>
                  <a:pt x="761" y="672"/>
                  <a:pt x="761" y="672"/>
                  <a:pt x="761" y="672"/>
                </a:cubicBezTo>
                <a:cubicBezTo>
                  <a:pt x="763" y="670"/>
                  <a:pt x="766" y="669"/>
                  <a:pt x="768" y="671"/>
                </a:cubicBezTo>
                <a:cubicBezTo>
                  <a:pt x="768" y="671"/>
                  <a:pt x="768" y="671"/>
                  <a:pt x="768" y="671"/>
                </a:cubicBezTo>
                <a:cubicBezTo>
                  <a:pt x="770" y="672"/>
                  <a:pt x="771" y="675"/>
                  <a:pt x="769" y="678"/>
                </a:cubicBezTo>
                <a:cubicBezTo>
                  <a:pt x="769" y="678"/>
                  <a:pt x="769" y="678"/>
                  <a:pt x="769" y="678"/>
                </a:cubicBezTo>
                <a:cubicBezTo>
                  <a:pt x="768" y="679"/>
                  <a:pt x="767" y="680"/>
                  <a:pt x="765" y="680"/>
                </a:cubicBezTo>
                <a:cubicBezTo>
                  <a:pt x="765" y="680"/>
                  <a:pt x="765" y="680"/>
                  <a:pt x="765" y="680"/>
                </a:cubicBezTo>
                <a:cubicBezTo>
                  <a:pt x="764" y="680"/>
                  <a:pt x="763" y="679"/>
                  <a:pt x="762" y="679"/>
                </a:cubicBezTo>
                <a:close/>
                <a:moveTo>
                  <a:pt x="67" y="655"/>
                </a:moveTo>
                <a:cubicBezTo>
                  <a:pt x="65" y="653"/>
                  <a:pt x="66" y="649"/>
                  <a:pt x="68" y="648"/>
                </a:cubicBezTo>
                <a:cubicBezTo>
                  <a:pt x="68" y="648"/>
                  <a:pt x="68" y="648"/>
                  <a:pt x="68" y="648"/>
                </a:cubicBezTo>
                <a:cubicBezTo>
                  <a:pt x="71" y="646"/>
                  <a:pt x="74" y="647"/>
                  <a:pt x="75" y="649"/>
                </a:cubicBezTo>
                <a:cubicBezTo>
                  <a:pt x="75" y="649"/>
                  <a:pt x="75" y="649"/>
                  <a:pt x="75" y="649"/>
                </a:cubicBezTo>
                <a:cubicBezTo>
                  <a:pt x="77" y="652"/>
                  <a:pt x="76" y="655"/>
                  <a:pt x="74" y="656"/>
                </a:cubicBezTo>
                <a:cubicBezTo>
                  <a:pt x="74" y="656"/>
                  <a:pt x="74" y="656"/>
                  <a:pt x="74" y="656"/>
                </a:cubicBezTo>
                <a:cubicBezTo>
                  <a:pt x="73" y="657"/>
                  <a:pt x="72" y="657"/>
                  <a:pt x="71" y="657"/>
                </a:cubicBezTo>
                <a:cubicBezTo>
                  <a:pt x="71" y="657"/>
                  <a:pt x="71" y="657"/>
                  <a:pt x="71" y="657"/>
                </a:cubicBezTo>
                <a:cubicBezTo>
                  <a:pt x="70" y="657"/>
                  <a:pt x="68" y="656"/>
                  <a:pt x="67" y="655"/>
                </a:cubicBezTo>
                <a:close/>
                <a:moveTo>
                  <a:pt x="778" y="656"/>
                </a:moveTo>
                <a:cubicBezTo>
                  <a:pt x="776" y="654"/>
                  <a:pt x="775" y="651"/>
                  <a:pt x="777" y="649"/>
                </a:cubicBezTo>
                <a:cubicBezTo>
                  <a:pt x="777" y="649"/>
                  <a:pt x="777" y="649"/>
                  <a:pt x="777" y="649"/>
                </a:cubicBezTo>
                <a:cubicBezTo>
                  <a:pt x="778" y="646"/>
                  <a:pt x="781" y="646"/>
                  <a:pt x="784" y="647"/>
                </a:cubicBezTo>
                <a:cubicBezTo>
                  <a:pt x="784" y="647"/>
                  <a:pt x="784" y="647"/>
                  <a:pt x="784" y="647"/>
                </a:cubicBezTo>
                <a:cubicBezTo>
                  <a:pt x="786" y="649"/>
                  <a:pt x="787" y="652"/>
                  <a:pt x="785" y="654"/>
                </a:cubicBezTo>
                <a:cubicBezTo>
                  <a:pt x="785" y="654"/>
                  <a:pt x="785" y="654"/>
                  <a:pt x="785" y="654"/>
                </a:cubicBezTo>
                <a:cubicBezTo>
                  <a:pt x="784" y="656"/>
                  <a:pt x="783" y="657"/>
                  <a:pt x="781" y="657"/>
                </a:cubicBezTo>
                <a:cubicBezTo>
                  <a:pt x="781" y="657"/>
                  <a:pt x="781" y="657"/>
                  <a:pt x="781" y="657"/>
                </a:cubicBezTo>
                <a:cubicBezTo>
                  <a:pt x="780" y="657"/>
                  <a:pt x="779" y="656"/>
                  <a:pt x="778" y="656"/>
                </a:cubicBezTo>
                <a:close/>
                <a:moveTo>
                  <a:pt x="52" y="630"/>
                </a:moveTo>
                <a:cubicBezTo>
                  <a:pt x="51" y="628"/>
                  <a:pt x="52" y="625"/>
                  <a:pt x="54" y="624"/>
                </a:cubicBezTo>
                <a:cubicBezTo>
                  <a:pt x="54" y="624"/>
                  <a:pt x="54" y="624"/>
                  <a:pt x="54" y="624"/>
                </a:cubicBezTo>
                <a:cubicBezTo>
                  <a:pt x="57" y="622"/>
                  <a:pt x="60" y="623"/>
                  <a:pt x="61" y="626"/>
                </a:cubicBezTo>
                <a:cubicBezTo>
                  <a:pt x="61" y="626"/>
                  <a:pt x="61" y="626"/>
                  <a:pt x="61" y="626"/>
                </a:cubicBezTo>
                <a:cubicBezTo>
                  <a:pt x="63" y="628"/>
                  <a:pt x="62" y="631"/>
                  <a:pt x="59" y="632"/>
                </a:cubicBezTo>
                <a:cubicBezTo>
                  <a:pt x="59" y="632"/>
                  <a:pt x="59" y="632"/>
                  <a:pt x="59" y="632"/>
                </a:cubicBezTo>
                <a:cubicBezTo>
                  <a:pt x="58" y="633"/>
                  <a:pt x="58" y="633"/>
                  <a:pt x="57" y="633"/>
                </a:cubicBezTo>
                <a:cubicBezTo>
                  <a:pt x="57" y="633"/>
                  <a:pt x="57" y="633"/>
                  <a:pt x="57" y="633"/>
                </a:cubicBezTo>
                <a:cubicBezTo>
                  <a:pt x="55" y="633"/>
                  <a:pt x="53" y="632"/>
                  <a:pt x="52" y="630"/>
                </a:cubicBezTo>
                <a:close/>
                <a:moveTo>
                  <a:pt x="793" y="632"/>
                </a:moveTo>
                <a:cubicBezTo>
                  <a:pt x="790" y="630"/>
                  <a:pt x="790" y="627"/>
                  <a:pt x="791" y="625"/>
                </a:cubicBezTo>
                <a:cubicBezTo>
                  <a:pt x="791" y="625"/>
                  <a:pt x="791" y="625"/>
                  <a:pt x="791" y="625"/>
                </a:cubicBezTo>
                <a:cubicBezTo>
                  <a:pt x="792" y="622"/>
                  <a:pt x="795" y="622"/>
                  <a:pt x="798" y="623"/>
                </a:cubicBezTo>
                <a:cubicBezTo>
                  <a:pt x="798" y="623"/>
                  <a:pt x="798" y="623"/>
                  <a:pt x="798" y="623"/>
                </a:cubicBezTo>
                <a:cubicBezTo>
                  <a:pt x="800" y="624"/>
                  <a:pt x="801" y="627"/>
                  <a:pt x="800" y="630"/>
                </a:cubicBezTo>
                <a:cubicBezTo>
                  <a:pt x="800" y="630"/>
                  <a:pt x="800" y="630"/>
                  <a:pt x="800" y="630"/>
                </a:cubicBezTo>
                <a:cubicBezTo>
                  <a:pt x="799" y="631"/>
                  <a:pt x="797" y="632"/>
                  <a:pt x="795" y="632"/>
                </a:cubicBezTo>
                <a:cubicBezTo>
                  <a:pt x="795" y="632"/>
                  <a:pt x="795" y="632"/>
                  <a:pt x="795" y="632"/>
                </a:cubicBezTo>
                <a:cubicBezTo>
                  <a:pt x="794" y="632"/>
                  <a:pt x="794" y="632"/>
                  <a:pt x="793" y="632"/>
                </a:cubicBezTo>
                <a:close/>
                <a:moveTo>
                  <a:pt x="40" y="605"/>
                </a:moveTo>
                <a:cubicBezTo>
                  <a:pt x="38" y="603"/>
                  <a:pt x="39" y="600"/>
                  <a:pt x="42" y="598"/>
                </a:cubicBezTo>
                <a:cubicBezTo>
                  <a:pt x="42" y="598"/>
                  <a:pt x="42" y="598"/>
                  <a:pt x="42" y="598"/>
                </a:cubicBezTo>
                <a:cubicBezTo>
                  <a:pt x="45" y="597"/>
                  <a:pt x="47" y="598"/>
                  <a:pt x="49" y="601"/>
                </a:cubicBezTo>
                <a:cubicBezTo>
                  <a:pt x="49" y="601"/>
                  <a:pt x="49" y="601"/>
                  <a:pt x="49" y="601"/>
                </a:cubicBezTo>
                <a:cubicBezTo>
                  <a:pt x="50" y="603"/>
                  <a:pt x="49" y="606"/>
                  <a:pt x="46" y="607"/>
                </a:cubicBezTo>
                <a:cubicBezTo>
                  <a:pt x="46" y="607"/>
                  <a:pt x="46" y="607"/>
                  <a:pt x="46" y="607"/>
                </a:cubicBezTo>
                <a:cubicBezTo>
                  <a:pt x="46" y="608"/>
                  <a:pt x="45" y="608"/>
                  <a:pt x="44" y="608"/>
                </a:cubicBezTo>
                <a:cubicBezTo>
                  <a:pt x="44" y="608"/>
                  <a:pt x="44" y="608"/>
                  <a:pt x="44" y="608"/>
                </a:cubicBezTo>
                <a:cubicBezTo>
                  <a:pt x="42" y="608"/>
                  <a:pt x="40" y="607"/>
                  <a:pt x="40" y="605"/>
                </a:cubicBezTo>
                <a:close/>
                <a:moveTo>
                  <a:pt x="806" y="607"/>
                </a:moveTo>
                <a:cubicBezTo>
                  <a:pt x="803" y="606"/>
                  <a:pt x="802" y="603"/>
                  <a:pt x="803" y="600"/>
                </a:cubicBezTo>
                <a:cubicBezTo>
                  <a:pt x="803" y="600"/>
                  <a:pt x="803" y="600"/>
                  <a:pt x="803" y="600"/>
                </a:cubicBezTo>
                <a:cubicBezTo>
                  <a:pt x="805" y="598"/>
                  <a:pt x="808" y="596"/>
                  <a:pt x="810" y="598"/>
                </a:cubicBezTo>
                <a:cubicBezTo>
                  <a:pt x="810" y="598"/>
                  <a:pt x="810" y="598"/>
                  <a:pt x="810" y="598"/>
                </a:cubicBezTo>
                <a:cubicBezTo>
                  <a:pt x="813" y="599"/>
                  <a:pt x="814" y="602"/>
                  <a:pt x="813" y="604"/>
                </a:cubicBezTo>
                <a:cubicBezTo>
                  <a:pt x="813" y="604"/>
                  <a:pt x="813" y="604"/>
                  <a:pt x="813" y="604"/>
                </a:cubicBezTo>
                <a:cubicBezTo>
                  <a:pt x="812" y="606"/>
                  <a:pt x="810" y="607"/>
                  <a:pt x="808" y="607"/>
                </a:cubicBezTo>
                <a:cubicBezTo>
                  <a:pt x="808" y="607"/>
                  <a:pt x="808" y="607"/>
                  <a:pt x="808" y="607"/>
                </a:cubicBezTo>
                <a:cubicBezTo>
                  <a:pt x="807" y="607"/>
                  <a:pt x="807" y="607"/>
                  <a:pt x="806" y="607"/>
                </a:cubicBezTo>
                <a:close/>
                <a:moveTo>
                  <a:pt x="28" y="579"/>
                </a:moveTo>
                <a:cubicBezTo>
                  <a:pt x="27" y="576"/>
                  <a:pt x="29" y="573"/>
                  <a:pt x="31" y="572"/>
                </a:cubicBezTo>
                <a:cubicBezTo>
                  <a:pt x="31" y="572"/>
                  <a:pt x="31" y="572"/>
                  <a:pt x="31" y="572"/>
                </a:cubicBezTo>
                <a:cubicBezTo>
                  <a:pt x="34" y="571"/>
                  <a:pt x="37" y="573"/>
                  <a:pt x="38" y="575"/>
                </a:cubicBezTo>
                <a:cubicBezTo>
                  <a:pt x="38" y="575"/>
                  <a:pt x="38" y="575"/>
                  <a:pt x="38" y="575"/>
                </a:cubicBezTo>
                <a:cubicBezTo>
                  <a:pt x="39" y="578"/>
                  <a:pt x="37" y="581"/>
                  <a:pt x="35" y="582"/>
                </a:cubicBezTo>
                <a:cubicBezTo>
                  <a:pt x="35" y="582"/>
                  <a:pt x="35" y="582"/>
                  <a:pt x="35" y="582"/>
                </a:cubicBezTo>
                <a:cubicBezTo>
                  <a:pt x="34" y="582"/>
                  <a:pt x="34" y="582"/>
                  <a:pt x="33" y="582"/>
                </a:cubicBezTo>
                <a:cubicBezTo>
                  <a:pt x="33" y="582"/>
                  <a:pt x="33" y="582"/>
                  <a:pt x="33" y="582"/>
                </a:cubicBezTo>
                <a:cubicBezTo>
                  <a:pt x="31" y="582"/>
                  <a:pt x="29" y="581"/>
                  <a:pt x="28" y="579"/>
                </a:cubicBezTo>
                <a:close/>
                <a:moveTo>
                  <a:pt x="817" y="581"/>
                </a:moveTo>
                <a:cubicBezTo>
                  <a:pt x="815" y="580"/>
                  <a:pt x="813" y="577"/>
                  <a:pt x="814" y="574"/>
                </a:cubicBezTo>
                <a:cubicBezTo>
                  <a:pt x="814" y="574"/>
                  <a:pt x="814" y="574"/>
                  <a:pt x="814" y="574"/>
                </a:cubicBezTo>
                <a:cubicBezTo>
                  <a:pt x="815" y="572"/>
                  <a:pt x="818" y="571"/>
                  <a:pt x="821" y="572"/>
                </a:cubicBezTo>
                <a:cubicBezTo>
                  <a:pt x="821" y="572"/>
                  <a:pt x="821" y="572"/>
                  <a:pt x="821" y="572"/>
                </a:cubicBezTo>
                <a:cubicBezTo>
                  <a:pt x="823" y="573"/>
                  <a:pt x="825" y="575"/>
                  <a:pt x="824" y="578"/>
                </a:cubicBezTo>
                <a:cubicBezTo>
                  <a:pt x="824" y="578"/>
                  <a:pt x="824" y="578"/>
                  <a:pt x="824" y="578"/>
                </a:cubicBezTo>
                <a:cubicBezTo>
                  <a:pt x="824" y="578"/>
                  <a:pt x="824" y="578"/>
                  <a:pt x="824" y="578"/>
                </a:cubicBezTo>
                <a:cubicBezTo>
                  <a:pt x="824" y="578"/>
                  <a:pt x="824" y="578"/>
                  <a:pt x="824" y="578"/>
                </a:cubicBezTo>
                <a:cubicBezTo>
                  <a:pt x="823" y="580"/>
                  <a:pt x="821" y="581"/>
                  <a:pt x="819" y="581"/>
                </a:cubicBezTo>
                <a:cubicBezTo>
                  <a:pt x="819" y="581"/>
                  <a:pt x="819" y="581"/>
                  <a:pt x="819" y="581"/>
                </a:cubicBezTo>
                <a:cubicBezTo>
                  <a:pt x="818" y="581"/>
                  <a:pt x="818" y="581"/>
                  <a:pt x="817" y="581"/>
                </a:cubicBezTo>
                <a:close/>
                <a:moveTo>
                  <a:pt x="19" y="552"/>
                </a:moveTo>
                <a:cubicBezTo>
                  <a:pt x="18" y="549"/>
                  <a:pt x="20" y="547"/>
                  <a:pt x="22" y="546"/>
                </a:cubicBezTo>
                <a:cubicBezTo>
                  <a:pt x="22" y="546"/>
                  <a:pt x="22" y="546"/>
                  <a:pt x="22" y="546"/>
                </a:cubicBezTo>
                <a:cubicBezTo>
                  <a:pt x="25" y="545"/>
                  <a:pt x="28" y="546"/>
                  <a:pt x="29" y="549"/>
                </a:cubicBezTo>
                <a:cubicBezTo>
                  <a:pt x="29" y="549"/>
                  <a:pt x="29" y="549"/>
                  <a:pt x="29" y="549"/>
                </a:cubicBezTo>
                <a:cubicBezTo>
                  <a:pt x="29" y="552"/>
                  <a:pt x="28" y="555"/>
                  <a:pt x="25" y="555"/>
                </a:cubicBezTo>
                <a:cubicBezTo>
                  <a:pt x="25" y="555"/>
                  <a:pt x="25" y="555"/>
                  <a:pt x="25" y="555"/>
                </a:cubicBezTo>
                <a:cubicBezTo>
                  <a:pt x="25" y="556"/>
                  <a:pt x="24" y="556"/>
                  <a:pt x="24" y="556"/>
                </a:cubicBezTo>
                <a:cubicBezTo>
                  <a:pt x="24" y="556"/>
                  <a:pt x="24" y="556"/>
                  <a:pt x="24" y="556"/>
                </a:cubicBezTo>
                <a:cubicBezTo>
                  <a:pt x="22" y="556"/>
                  <a:pt x="20" y="554"/>
                  <a:pt x="19" y="552"/>
                </a:cubicBezTo>
                <a:close/>
                <a:moveTo>
                  <a:pt x="827" y="554"/>
                </a:moveTo>
                <a:cubicBezTo>
                  <a:pt x="824" y="554"/>
                  <a:pt x="823" y="551"/>
                  <a:pt x="823" y="548"/>
                </a:cubicBezTo>
                <a:cubicBezTo>
                  <a:pt x="823" y="548"/>
                  <a:pt x="823" y="548"/>
                  <a:pt x="823" y="548"/>
                </a:cubicBezTo>
                <a:cubicBezTo>
                  <a:pt x="824" y="546"/>
                  <a:pt x="827" y="544"/>
                  <a:pt x="830" y="545"/>
                </a:cubicBezTo>
                <a:cubicBezTo>
                  <a:pt x="830" y="545"/>
                  <a:pt x="830" y="545"/>
                  <a:pt x="830" y="545"/>
                </a:cubicBezTo>
                <a:cubicBezTo>
                  <a:pt x="832" y="546"/>
                  <a:pt x="834" y="548"/>
                  <a:pt x="833" y="551"/>
                </a:cubicBezTo>
                <a:cubicBezTo>
                  <a:pt x="833" y="551"/>
                  <a:pt x="833" y="551"/>
                  <a:pt x="833" y="551"/>
                </a:cubicBezTo>
                <a:cubicBezTo>
                  <a:pt x="832" y="553"/>
                  <a:pt x="830" y="555"/>
                  <a:pt x="828" y="555"/>
                </a:cubicBezTo>
                <a:cubicBezTo>
                  <a:pt x="828" y="555"/>
                  <a:pt x="828" y="555"/>
                  <a:pt x="828" y="555"/>
                </a:cubicBezTo>
                <a:cubicBezTo>
                  <a:pt x="828" y="555"/>
                  <a:pt x="827" y="555"/>
                  <a:pt x="827" y="554"/>
                </a:cubicBezTo>
                <a:close/>
                <a:moveTo>
                  <a:pt x="12" y="525"/>
                </a:moveTo>
                <a:cubicBezTo>
                  <a:pt x="11" y="522"/>
                  <a:pt x="13" y="519"/>
                  <a:pt x="15" y="519"/>
                </a:cubicBezTo>
                <a:cubicBezTo>
                  <a:pt x="15" y="519"/>
                  <a:pt x="15" y="519"/>
                  <a:pt x="15" y="519"/>
                </a:cubicBezTo>
                <a:cubicBezTo>
                  <a:pt x="18" y="518"/>
                  <a:pt x="21" y="520"/>
                  <a:pt x="21" y="522"/>
                </a:cubicBezTo>
                <a:cubicBezTo>
                  <a:pt x="21" y="522"/>
                  <a:pt x="21" y="522"/>
                  <a:pt x="21" y="522"/>
                </a:cubicBezTo>
                <a:cubicBezTo>
                  <a:pt x="22" y="525"/>
                  <a:pt x="20" y="528"/>
                  <a:pt x="18" y="528"/>
                </a:cubicBezTo>
                <a:cubicBezTo>
                  <a:pt x="18" y="528"/>
                  <a:pt x="18" y="528"/>
                  <a:pt x="18" y="528"/>
                </a:cubicBezTo>
                <a:cubicBezTo>
                  <a:pt x="17" y="528"/>
                  <a:pt x="17" y="528"/>
                  <a:pt x="16" y="528"/>
                </a:cubicBezTo>
                <a:cubicBezTo>
                  <a:pt x="16" y="528"/>
                  <a:pt x="16" y="528"/>
                  <a:pt x="16" y="528"/>
                </a:cubicBezTo>
                <a:cubicBezTo>
                  <a:pt x="14" y="528"/>
                  <a:pt x="12" y="527"/>
                  <a:pt x="12" y="525"/>
                </a:cubicBezTo>
                <a:close/>
                <a:moveTo>
                  <a:pt x="834" y="527"/>
                </a:moveTo>
                <a:cubicBezTo>
                  <a:pt x="832" y="527"/>
                  <a:pt x="830" y="524"/>
                  <a:pt x="831" y="521"/>
                </a:cubicBezTo>
                <a:cubicBezTo>
                  <a:pt x="831" y="521"/>
                  <a:pt x="831" y="521"/>
                  <a:pt x="831" y="521"/>
                </a:cubicBezTo>
                <a:cubicBezTo>
                  <a:pt x="831" y="519"/>
                  <a:pt x="834" y="517"/>
                  <a:pt x="837" y="518"/>
                </a:cubicBezTo>
                <a:cubicBezTo>
                  <a:pt x="837" y="518"/>
                  <a:pt x="837" y="518"/>
                  <a:pt x="837" y="518"/>
                </a:cubicBezTo>
                <a:cubicBezTo>
                  <a:pt x="839" y="518"/>
                  <a:pt x="841" y="521"/>
                  <a:pt x="840" y="524"/>
                </a:cubicBezTo>
                <a:cubicBezTo>
                  <a:pt x="840" y="524"/>
                  <a:pt x="840" y="524"/>
                  <a:pt x="840" y="524"/>
                </a:cubicBezTo>
                <a:cubicBezTo>
                  <a:pt x="840" y="526"/>
                  <a:pt x="838" y="528"/>
                  <a:pt x="836" y="528"/>
                </a:cubicBezTo>
                <a:cubicBezTo>
                  <a:pt x="836" y="528"/>
                  <a:pt x="836" y="528"/>
                  <a:pt x="836" y="528"/>
                </a:cubicBezTo>
                <a:cubicBezTo>
                  <a:pt x="835" y="528"/>
                  <a:pt x="835" y="527"/>
                  <a:pt x="834" y="527"/>
                </a:cubicBezTo>
                <a:close/>
                <a:moveTo>
                  <a:pt x="6" y="497"/>
                </a:moveTo>
                <a:cubicBezTo>
                  <a:pt x="5" y="494"/>
                  <a:pt x="7" y="491"/>
                  <a:pt x="10" y="491"/>
                </a:cubicBezTo>
                <a:cubicBezTo>
                  <a:pt x="10" y="491"/>
                  <a:pt x="10" y="491"/>
                  <a:pt x="10" y="491"/>
                </a:cubicBezTo>
                <a:cubicBezTo>
                  <a:pt x="13" y="491"/>
                  <a:pt x="15" y="492"/>
                  <a:pt x="16" y="495"/>
                </a:cubicBezTo>
                <a:cubicBezTo>
                  <a:pt x="16" y="495"/>
                  <a:pt x="16" y="495"/>
                  <a:pt x="16" y="495"/>
                </a:cubicBezTo>
                <a:cubicBezTo>
                  <a:pt x="16" y="498"/>
                  <a:pt x="14" y="500"/>
                  <a:pt x="12" y="501"/>
                </a:cubicBezTo>
                <a:cubicBezTo>
                  <a:pt x="12" y="501"/>
                  <a:pt x="12" y="501"/>
                  <a:pt x="12" y="501"/>
                </a:cubicBezTo>
                <a:cubicBezTo>
                  <a:pt x="11" y="501"/>
                  <a:pt x="11" y="501"/>
                  <a:pt x="11" y="501"/>
                </a:cubicBezTo>
                <a:cubicBezTo>
                  <a:pt x="11" y="501"/>
                  <a:pt x="11" y="501"/>
                  <a:pt x="11" y="501"/>
                </a:cubicBezTo>
                <a:cubicBezTo>
                  <a:pt x="8" y="501"/>
                  <a:pt x="6" y="499"/>
                  <a:pt x="6" y="497"/>
                </a:cubicBezTo>
                <a:close/>
                <a:moveTo>
                  <a:pt x="840" y="500"/>
                </a:moveTo>
                <a:cubicBezTo>
                  <a:pt x="838" y="499"/>
                  <a:pt x="836" y="497"/>
                  <a:pt x="836" y="494"/>
                </a:cubicBezTo>
                <a:cubicBezTo>
                  <a:pt x="836" y="494"/>
                  <a:pt x="836" y="494"/>
                  <a:pt x="836" y="494"/>
                </a:cubicBezTo>
                <a:cubicBezTo>
                  <a:pt x="837" y="491"/>
                  <a:pt x="839" y="490"/>
                  <a:pt x="842" y="490"/>
                </a:cubicBezTo>
                <a:cubicBezTo>
                  <a:pt x="842" y="490"/>
                  <a:pt x="842" y="490"/>
                  <a:pt x="842" y="490"/>
                </a:cubicBezTo>
                <a:cubicBezTo>
                  <a:pt x="845" y="490"/>
                  <a:pt x="846" y="493"/>
                  <a:pt x="846" y="496"/>
                </a:cubicBezTo>
                <a:cubicBezTo>
                  <a:pt x="846" y="496"/>
                  <a:pt x="846" y="496"/>
                  <a:pt x="846" y="496"/>
                </a:cubicBezTo>
                <a:cubicBezTo>
                  <a:pt x="846" y="498"/>
                  <a:pt x="844" y="500"/>
                  <a:pt x="841" y="500"/>
                </a:cubicBezTo>
                <a:cubicBezTo>
                  <a:pt x="841" y="500"/>
                  <a:pt x="841" y="500"/>
                  <a:pt x="841" y="500"/>
                </a:cubicBezTo>
                <a:cubicBezTo>
                  <a:pt x="841" y="500"/>
                  <a:pt x="841" y="500"/>
                  <a:pt x="840" y="500"/>
                </a:cubicBezTo>
                <a:close/>
                <a:moveTo>
                  <a:pt x="2" y="469"/>
                </a:moveTo>
                <a:cubicBezTo>
                  <a:pt x="2" y="469"/>
                  <a:pt x="2" y="469"/>
                  <a:pt x="2" y="469"/>
                </a:cubicBezTo>
                <a:cubicBezTo>
                  <a:pt x="2" y="469"/>
                  <a:pt x="2" y="469"/>
                  <a:pt x="2" y="469"/>
                </a:cubicBezTo>
                <a:cubicBezTo>
                  <a:pt x="2" y="466"/>
                  <a:pt x="4" y="463"/>
                  <a:pt x="7" y="463"/>
                </a:cubicBezTo>
                <a:cubicBezTo>
                  <a:pt x="7" y="463"/>
                  <a:pt x="7" y="463"/>
                  <a:pt x="7" y="463"/>
                </a:cubicBezTo>
                <a:cubicBezTo>
                  <a:pt x="9" y="463"/>
                  <a:pt x="12" y="465"/>
                  <a:pt x="12" y="468"/>
                </a:cubicBezTo>
                <a:cubicBezTo>
                  <a:pt x="12" y="468"/>
                  <a:pt x="12" y="468"/>
                  <a:pt x="12" y="468"/>
                </a:cubicBezTo>
                <a:cubicBezTo>
                  <a:pt x="12" y="470"/>
                  <a:pt x="10" y="473"/>
                  <a:pt x="8" y="473"/>
                </a:cubicBezTo>
                <a:cubicBezTo>
                  <a:pt x="8" y="473"/>
                  <a:pt x="8" y="473"/>
                  <a:pt x="8" y="473"/>
                </a:cubicBezTo>
                <a:cubicBezTo>
                  <a:pt x="7" y="473"/>
                  <a:pt x="7" y="473"/>
                  <a:pt x="7" y="473"/>
                </a:cubicBezTo>
                <a:cubicBezTo>
                  <a:pt x="7" y="473"/>
                  <a:pt x="7" y="473"/>
                  <a:pt x="7" y="473"/>
                </a:cubicBezTo>
                <a:cubicBezTo>
                  <a:pt x="5" y="473"/>
                  <a:pt x="2" y="471"/>
                  <a:pt x="2" y="469"/>
                </a:cubicBezTo>
                <a:close/>
                <a:moveTo>
                  <a:pt x="844" y="472"/>
                </a:moveTo>
                <a:cubicBezTo>
                  <a:pt x="842" y="472"/>
                  <a:pt x="840" y="469"/>
                  <a:pt x="840" y="467"/>
                </a:cubicBezTo>
                <a:cubicBezTo>
                  <a:pt x="840" y="467"/>
                  <a:pt x="840" y="467"/>
                  <a:pt x="840" y="467"/>
                </a:cubicBezTo>
                <a:cubicBezTo>
                  <a:pt x="840" y="464"/>
                  <a:pt x="843" y="462"/>
                  <a:pt x="845" y="462"/>
                </a:cubicBezTo>
                <a:cubicBezTo>
                  <a:pt x="845" y="462"/>
                  <a:pt x="845" y="462"/>
                  <a:pt x="845" y="462"/>
                </a:cubicBezTo>
                <a:cubicBezTo>
                  <a:pt x="848" y="462"/>
                  <a:pt x="850" y="465"/>
                  <a:pt x="850" y="468"/>
                </a:cubicBezTo>
                <a:cubicBezTo>
                  <a:pt x="850" y="468"/>
                  <a:pt x="850" y="468"/>
                  <a:pt x="850" y="468"/>
                </a:cubicBezTo>
                <a:cubicBezTo>
                  <a:pt x="850" y="470"/>
                  <a:pt x="847" y="472"/>
                  <a:pt x="845" y="472"/>
                </a:cubicBezTo>
                <a:cubicBezTo>
                  <a:pt x="845" y="472"/>
                  <a:pt x="845" y="472"/>
                  <a:pt x="845" y="472"/>
                </a:cubicBezTo>
                <a:cubicBezTo>
                  <a:pt x="845" y="472"/>
                  <a:pt x="844" y="472"/>
                  <a:pt x="844" y="472"/>
                </a:cubicBezTo>
                <a:close/>
                <a:moveTo>
                  <a:pt x="0" y="440"/>
                </a:moveTo>
                <a:cubicBezTo>
                  <a:pt x="0" y="437"/>
                  <a:pt x="2" y="435"/>
                  <a:pt x="5" y="435"/>
                </a:cubicBezTo>
                <a:cubicBezTo>
                  <a:pt x="5" y="435"/>
                  <a:pt x="5" y="435"/>
                  <a:pt x="5" y="435"/>
                </a:cubicBezTo>
                <a:cubicBezTo>
                  <a:pt x="8" y="435"/>
                  <a:pt x="10" y="437"/>
                  <a:pt x="10" y="440"/>
                </a:cubicBezTo>
                <a:cubicBezTo>
                  <a:pt x="10" y="440"/>
                  <a:pt x="10" y="440"/>
                  <a:pt x="10" y="440"/>
                </a:cubicBezTo>
                <a:cubicBezTo>
                  <a:pt x="10" y="443"/>
                  <a:pt x="8" y="445"/>
                  <a:pt x="5" y="445"/>
                </a:cubicBezTo>
                <a:cubicBezTo>
                  <a:pt x="5" y="445"/>
                  <a:pt x="5" y="445"/>
                  <a:pt x="5" y="445"/>
                </a:cubicBezTo>
                <a:cubicBezTo>
                  <a:pt x="5" y="445"/>
                  <a:pt x="5" y="445"/>
                  <a:pt x="5" y="445"/>
                </a:cubicBezTo>
                <a:cubicBezTo>
                  <a:pt x="5" y="445"/>
                  <a:pt x="5" y="445"/>
                  <a:pt x="5" y="445"/>
                </a:cubicBezTo>
                <a:cubicBezTo>
                  <a:pt x="2" y="445"/>
                  <a:pt x="0" y="443"/>
                  <a:pt x="0" y="440"/>
                </a:cubicBezTo>
                <a:close/>
                <a:moveTo>
                  <a:pt x="846" y="444"/>
                </a:moveTo>
                <a:cubicBezTo>
                  <a:pt x="844" y="444"/>
                  <a:pt x="842" y="442"/>
                  <a:pt x="842" y="439"/>
                </a:cubicBezTo>
                <a:cubicBezTo>
                  <a:pt x="842" y="439"/>
                  <a:pt x="842" y="439"/>
                  <a:pt x="842" y="439"/>
                </a:cubicBezTo>
                <a:cubicBezTo>
                  <a:pt x="842" y="436"/>
                  <a:pt x="844" y="434"/>
                  <a:pt x="847" y="434"/>
                </a:cubicBezTo>
                <a:cubicBezTo>
                  <a:pt x="847" y="434"/>
                  <a:pt x="847" y="434"/>
                  <a:pt x="847" y="434"/>
                </a:cubicBezTo>
                <a:cubicBezTo>
                  <a:pt x="850" y="434"/>
                  <a:pt x="852" y="436"/>
                  <a:pt x="852" y="439"/>
                </a:cubicBezTo>
                <a:cubicBezTo>
                  <a:pt x="852" y="439"/>
                  <a:pt x="852" y="439"/>
                  <a:pt x="852" y="439"/>
                </a:cubicBezTo>
                <a:cubicBezTo>
                  <a:pt x="852" y="442"/>
                  <a:pt x="849" y="444"/>
                  <a:pt x="847" y="444"/>
                </a:cubicBezTo>
                <a:cubicBezTo>
                  <a:pt x="847" y="444"/>
                  <a:pt x="847" y="444"/>
                  <a:pt x="847" y="444"/>
                </a:cubicBezTo>
                <a:cubicBezTo>
                  <a:pt x="847" y="444"/>
                  <a:pt x="846" y="444"/>
                  <a:pt x="846" y="444"/>
                </a:cubicBezTo>
                <a:close/>
                <a:moveTo>
                  <a:pt x="5" y="417"/>
                </a:moveTo>
                <a:cubicBezTo>
                  <a:pt x="2" y="417"/>
                  <a:pt x="0" y="414"/>
                  <a:pt x="0" y="412"/>
                </a:cubicBezTo>
                <a:cubicBezTo>
                  <a:pt x="0" y="412"/>
                  <a:pt x="0" y="412"/>
                  <a:pt x="0" y="412"/>
                </a:cubicBezTo>
                <a:cubicBezTo>
                  <a:pt x="0" y="412"/>
                  <a:pt x="0" y="412"/>
                  <a:pt x="0" y="412"/>
                </a:cubicBezTo>
                <a:cubicBezTo>
                  <a:pt x="0" y="412"/>
                  <a:pt x="0" y="412"/>
                  <a:pt x="0" y="412"/>
                </a:cubicBezTo>
                <a:cubicBezTo>
                  <a:pt x="0" y="409"/>
                  <a:pt x="3" y="407"/>
                  <a:pt x="5" y="407"/>
                </a:cubicBezTo>
                <a:cubicBezTo>
                  <a:pt x="5" y="407"/>
                  <a:pt x="5" y="407"/>
                  <a:pt x="5" y="407"/>
                </a:cubicBezTo>
                <a:cubicBezTo>
                  <a:pt x="8" y="407"/>
                  <a:pt x="10" y="409"/>
                  <a:pt x="10" y="412"/>
                </a:cubicBezTo>
                <a:cubicBezTo>
                  <a:pt x="10" y="412"/>
                  <a:pt x="10" y="412"/>
                  <a:pt x="10" y="412"/>
                </a:cubicBezTo>
                <a:cubicBezTo>
                  <a:pt x="10" y="415"/>
                  <a:pt x="8" y="417"/>
                  <a:pt x="5" y="417"/>
                </a:cubicBezTo>
                <a:cubicBezTo>
                  <a:pt x="5" y="417"/>
                  <a:pt x="5" y="417"/>
                  <a:pt x="5" y="417"/>
                </a:cubicBezTo>
                <a:cubicBezTo>
                  <a:pt x="5" y="417"/>
                  <a:pt x="5" y="417"/>
                  <a:pt x="5" y="417"/>
                </a:cubicBezTo>
                <a:close/>
                <a:moveTo>
                  <a:pt x="842" y="411"/>
                </a:moveTo>
                <a:cubicBezTo>
                  <a:pt x="842" y="411"/>
                  <a:pt x="842" y="411"/>
                  <a:pt x="842" y="411"/>
                </a:cubicBezTo>
                <a:cubicBezTo>
                  <a:pt x="841" y="408"/>
                  <a:pt x="844" y="406"/>
                  <a:pt x="846" y="406"/>
                </a:cubicBezTo>
                <a:cubicBezTo>
                  <a:pt x="846" y="406"/>
                  <a:pt x="846" y="406"/>
                  <a:pt x="846" y="406"/>
                </a:cubicBezTo>
                <a:cubicBezTo>
                  <a:pt x="849" y="406"/>
                  <a:pt x="851" y="408"/>
                  <a:pt x="852" y="411"/>
                </a:cubicBezTo>
                <a:cubicBezTo>
                  <a:pt x="852" y="411"/>
                  <a:pt x="852" y="411"/>
                  <a:pt x="852" y="411"/>
                </a:cubicBezTo>
                <a:cubicBezTo>
                  <a:pt x="852" y="413"/>
                  <a:pt x="849" y="416"/>
                  <a:pt x="847" y="416"/>
                </a:cubicBezTo>
                <a:cubicBezTo>
                  <a:pt x="847" y="416"/>
                  <a:pt x="847" y="416"/>
                  <a:pt x="847" y="416"/>
                </a:cubicBezTo>
                <a:cubicBezTo>
                  <a:pt x="847" y="416"/>
                  <a:pt x="847" y="416"/>
                  <a:pt x="847" y="416"/>
                </a:cubicBezTo>
                <a:cubicBezTo>
                  <a:pt x="847" y="416"/>
                  <a:pt x="847" y="416"/>
                  <a:pt x="847" y="416"/>
                </a:cubicBezTo>
                <a:cubicBezTo>
                  <a:pt x="844" y="416"/>
                  <a:pt x="842" y="414"/>
                  <a:pt x="842" y="411"/>
                </a:cubicBezTo>
                <a:close/>
                <a:moveTo>
                  <a:pt x="7" y="389"/>
                </a:moveTo>
                <a:cubicBezTo>
                  <a:pt x="4" y="389"/>
                  <a:pt x="2" y="386"/>
                  <a:pt x="2" y="383"/>
                </a:cubicBezTo>
                <a:cubicBezTo>
                  <a:pt x="2" y="383"/>
                  <a:pt x="2" y="383"/>
                  <a:pt x="2" y="383"/>
                </a:cubicBezTo>
                <a:cubicBezTo>
                  <a:pt x="2" y="383"/>
                  <a:pt x="2" y="383"/>
                  <a:pt x="2" y="383"/>
                </a:cubicBezTo>
                <a:cubicBezTo>
                  <a:pt x="2" y="383"/>
                  <a:pt x="2" y="383"/>
                  <a:pt x="2" y="383"/>
                </a:cubicBezTo>
                <a:cubicBezTo>
                  <a:pt x="2" y="381"/>
                  <a:pt x="5" y="379"/>
                  <a:pt x="7" y="379"/>
                </a:cubicBezTo>
                <a:cubicBezTo>
                  <a:pt x="7" y="379"/>
                  <a:pt x="7" y="379"/>
                  <a:pt x="7" y="379"/>
                </a:cubicBezTo>
                <a:cubicBezTo>
                  <a:pt x="10" y="379"/>
                  <a:pt x="12" y="382"/>
                  <a:pt x="12" y="384"/>
                </a:cubicBezTo>
                <a:cubicBezTo>
                  <a:pt x="12" y="384"/>
                  <a:pt x="12" y="384"/>
                  <a:pt x="12" y="384"/>
                </a:cubicBezTo>
                <a:cubicBezTo>
                  <a:pt x="12" y="387"/>
                  <a:pt x="10" y="389"/>
                  <a:pt x="7" y="389"/>
                </a:cubicBezTo>
                <a:cubicBezTo>
                  <a:pt x="7" y="389"/>
                  <a:pt x="7" y="389"/>
                  <a:pt x="7" y="389"/>
                </a:cubicBezTo>
                <a:cubicBezTo>
                  <a:pt x="7" y="389"/>
                  <a:pt x="7" y="389"/>
                  <a:pt x="7" y="389"/>
                </a:cubicBezTo>
                <a:close/>
                <a:moveTo>
                  <a:pt x="840" y="383"/>
                </a:moveTo>
                <a:cubicBezTo>
                  <a:pt x="839" y="381"/>
                  <a:pt x="841" y="378"/>
                  <a:pt x="844" y="378"/>
                </a:cubicBezTo>
                <a:cubicBezTo>
                  <a:pt x="844" y="378"/>
                  <a:pt x="844" y="378"/>
                  <a:pt x="844" y="378"/>
                </a:cubicBezTo>
                <a:cubicBezTo>
                  <a:pt x="847" y="378"/>
                  <a:pt x="849" y="380"/>
                  <a:pt x="850" y="382"/>
                </a:cubicBezTo>
                <a:cubicBezTo>
                  <a:pt x="850" y="382"/>
                  <a:pt x="850" y="382"/>
                  <a:pt x="850" y="382"/>
                </a:cubicBezTo>
                <a:cubicBezTo>
                  <a:pt x="850" y="382"/>
                  <a:pt x="850" y="382"/>
                  <a:pt x="850" y="382"/>
                </a:cubicBezTo>
                <a:cubicBezTo>
                  <a:pt x="850" y="382"/>
                  <a:pt x="850" y="382"/>
                  <a:pt x="850" y="382"/>
                </a:cubicBezTo>
                <a:cubicBezTo>
                  <a:pt x="850" y="385"/>
                  <a:pt x="848" y="388"/>
                  <a:pt x="845" y="388"/>
                </a:cubicBezTo>
                <a:cubicBezTo>
                  <a:pt x="845" y="388"/>
                  <a:pt x="845" y="388"/>
                  <a:pt x="845" y="388"/>
                </a:cubicBezTo>
                <a:cubicBezTo>
                  <a:pt x="845" y="388"/>
                  <a:pt x="845" y="388"/>
                  <a:pt x="845" y="388"/>
                </a:cubicBezTo>
                <a:cubicBezTo>
                  <a:pt x="845" y="388"/>
                  <a:pt x="845" y="388"/>
                  <a:pt x="845" y="388"/>
                </a:cubicBezTo>
                <a:cubicBezTo>
                  <a:pt x="842" y="388"/>
                  <a:pt x="840" y="386"/>
                  <a:pt x="840" y="383"/>
                </a:cubicBezTo>
                <a:close/>
                <a:moveTo>
                  <a:pt x="10" y="361"/>
                </a:moveTo>
                <a:cubicBezTo>
                  <a:pt x="7" y="360"/>
                  <a:pt x="5" y="358"/>
                  <a:pt x="6" y="355"/>
                </a:cubicBezTo>
                <a:cubicBezTo>
                  <a:pt x="6" y="355"/>
                  <a:pt x="6" y="355"/>
                  <a:pt x="6" y="355"/>
                </a:cubicBezTo>
                <a:cubicBezTo>
                  <a:pt x="6" y="355"/>
                  <a:pt x="6" y="355"/>
                  <a:pt x="6" y="355"/>
                </a:cubicBezTo>
                <a:cubicBezTo>
                  <a:pt x="6" y="355"/>
                  <a:pt x="6" y="355"/>
                  <a:pt x="6" y="355"/>
                </a:cubicBezTo>
                <a:cubicBezTo>
                  <a:pt x="6" y="352"/>
                  <a:pt x="9" y="351"/>
                  <a:pt x="12" y="351"/>
                </a:cubicBezTo>
                <a:cubicBezTo>
                  <a:pt x="12" y="351"/>
                  <a:pt x="12" y="351"/>
                  <a:pt x="12" y="351"/>
                </a:cubicBezTo>
                <a:cubicBezTo>
                  <a:pt x="14" y="351"/>
                  <a:pt x="16" y="354"/>
                  <a:pt x="16" y="357"/>
                </a:cubicBezTo>
                <a:cubicBezTo>
                  <a:pt x="16" y="357"/>
                  <a:pt x="16" y="357"/>
                  <a:pt x="16" y="357"/>
                </a:cubicBezTo>
                <a:cubicBezTo>
                  <a:pt x="15" y="359"/>
                  <a:pt x="13" y="361"/>
                  <a:pt x="11" y="361"/>
                </a:cubicBezTo>
                <a:cubicBezTo>
                  <a:pt x="11" y="361"/>
                  <a:pt x="11" y="361"/>
                  <a:pt x="11" y="361"/>
                </a:cubicBezTo>
                <a:cubicBezTo>
                  <a:pt x="10" y="361"/>
                  <a:pt x="10" y="361"/>
                  <a:pt x="10" y="361"/>
                </a:cubicBezTo>
                <a:close/>
                <a:moveTo>
                  <a:pt x="836" y="356"/>
                </a:moveTo>
                <a:cubicBezTo>
                  <a:pt x="835" y="353"/>
                  <a:pt x="837" y="351"/>
                  <a:pt x="840" y="350"/>
                </a:cubicBezTo>
                <a:cubicBezTo>
                  <a:pt x="840" y="350"/>
                  <a:pt x="840" y="350"/>
                  <a:pt x="840" y="350"/>
                </a:cubicBezTo>
                <a:cubicBezTo>
                  <a:pt x="843" y="350"/>
                  <a:pt x="845" y="351"/>
                  <a:pt x="846" y="354"/>
                </a:cubicBezTo>
                <a:cubicBezTo>
                  <a:pt x="846" y="354"/>
                  <a:pt x="846" y="354"/>
                  <a:pt x="846" y="354"/>
                </a:cubicBezTo>
                <a:cubicBezTo>
                  <a:pt x="846" y="357"/>
                  <a:pt x="844" y="359"/>
                  <a:pt x="842" y="360"/>
                </a:cubicBezTo>
                <a:cubicBezTo>
                  <a:pt x="842" y="360"/>
                  <a:pt x="842" y="360"/>
                  <a:pt x="842" y="360"/>
                </a:cubicBezTo>
                <a:cubicBezTo>
                  <a:pt x="841" y="360"/>
                  <a:pt x="841" y="360"/>
                  <a:pt x="841" y="360"/>
                </a:cubicBezTo>
                <a:cubicBezTo>
                  <a:pt x="841" y="360"/>
                  <a:pt x="841" y="360"/>
                  <a:pt x="841" y="360"/>
                </a:cubicBezTo>
                <a:cubicBezTo>
                  <a:pt x="838" y="360"/>
                  <a:pt x="836" y="358"/>
                  <a:pt x="836" y="356"/>
                </a:cubicBezTo>
                <a:close/>
                <a:moveTo>
                  <a:pt x="15" y="333"/>
                </a:moveTo>
                <a:cubicBezTo>
                  <a:pt x="12" y="333"/>
                  <a:pt x="11" y="330"/>
                  <a:pt x="11" y="327"/>
                </a:cubicBezTo>
                <a:cubicBezTo>
                  <a:pt x="11" y="327"/>
                  <a:pt x="11" y="327"/>
                  <a:pt x="11" y="327"/>
                </a:cubicBezTo>
                <a:cubicBezTo>
                  <a:pt x="12" y="325"/>
                  <a:pt x="15" y="323"/>
                  <a:pt x="17" y="324"/>
                </a:cubicBezTo>
                <a:cubicBezTo>
                  <a:pt x="17" y="324"/>
                  <a:pt x="17" y="324"/>
                  <a:pt x="17" y="324"/>
                </a:cubicBezTo>
                <a:cubicBezTo>
                  <a:pt x="20" y="324"/>
                  <a:pt x="22" y="327"/>
                  <a:pt x="21" y="330"/>
                </a:cubicBezTo>
                <a:cubicBezTo>
                  <a:pt x="21" y="330"/>
                  <a:pt x="21" y="330"/>
                  <a:pt x="21" y="330"/>
                </a:cubicBezTo>
                <a:cubicBezTo>
                  <a:pt x="21" y="332"/>
                  <a:pt x="19" y="333"/>
                  <a:pt x="16" y="333"/>
                </a:cubicBezTo>
                <a:cubicBezTo>
                  <a:pt x="16" y="333"/>
                  <a:pt x="16" y="333"/>
                  <a:pt x="16" y="333"/>
                </a:cubicBezTo>
                <a:cubicBezTo>
                  <a:pt x="16" y="333"/>
                  <a:pt x="16" y="333"/>
                  <a:pt x="15" y="333"/>
                </a:cubicBezTo>
                <a:close/>
                <a:moveTo>
                  <a:pt x="830" y="329"/>
                </a:moveTo>
                <a:cubicBezTo>
                  <a:pt x="830" y="326"/>
                  <a:pt x="831" y="323"/>
                  <a:pt x="834" y="323"/>
                </a:cubicBezTo>
                <a:cubicBezTo>
                  <a:pt x="834" y="323"/>
                  <a:pt x="834" y="323"/>
                  <a:pt x="834" y="323"/>
                </a:cubicBezTo>
                <a:cubicBezTo>
                  <a:pt x="837" y="322"/>
                  <a:pt x="839" y="324"/>
                  <a:pt x="840" y="326"/>
                </a:cubicBezTo>
                <a:cubicBezTo>
                  <a:pt x="840" y="326"/>
                  <a:pt x="840" y="326"/>
                  <a:pt x="840" y="326"/>
                </a:cubicBezTo>
                <a:cubicBezTo>
                  <a:pt x="840" y="326"/>
                  <a:pt x="840" y="326"/>
                  <a:pt x="840" y="326"/>
                </a:cubicBezTo>
                <a:cubicBezTo>
                  <a:pt x="840" y="326"/>
                  <a:pt x="840" y="326"/>
                  <a:pt x="840" y="326"/>
                </a:cubicBezTo>
                <a:cubicBezTo>
                  <a:pt x="841" y="329"/>
                  <a:pt x="839" y="332"/>
                  <a:pt x="836" y="332"/>
                </a:cubicBezTo>
                <a:cubicBezTo>
                  <a:pt x="836" y="332"/>
                  <a:pt x="836" y="332"/>
                  <a:pt x="836" y="332"/>
                </a:cubicBezTo>
                <a:cubicBezTo>
                  <a:pt x="836" y="332"/>
                  <a:pt x="836" y="332"/>
                  <a:pt x="835" y="332"/>
                </a:cubicBezTo>
                <a:cubicBezTo>
                  <a:pt x="835" y="332"/>
                  <a:pt x="835" y="332"/>
                  <a:pt x="835" y="332"/>
                </a:cubicBezTo>
                <a:cubicBezTo>
                  <a:pt x="833" y="332"/>
                  <a:pt x="831" y="331"/>
                  <a:pt x="830" y="329"/>
                </a:cubicBezTo>
                <a:close/>
                <a:moveTo>
                  <a:pt x="22" y="306"/>
                </a:moveTo>
                <a:cubicBezTo>
                  <a:pt x="20" y="305"/>
                  <a:pt x="18" y="302"/>
                  <a:pt x="19" y="300"/>
                </a:cubicBezTo>
                <a:cubicBezTo>
                  <a:pt x="19" y="300"/>
                  <a:pt x="19" y="300"/>
                  <a:pt x="19" y="300"/>
                </a:cubicBezTo>
                <a:cubicBezTo>
                  <a:pt x="19" y="300"/>
                  <a:pt x="19" y="300"/>
                  <a:pt x="19" y="300"/>
                </a:cubicBezTo>
                <a:cubicBezTo>
                  <a:pt x="19" y="300"/>
                  <a:pt x="19" y="300"/>
                  <a:pt x="19" y="300"/>
                </a:cubicBezTo>
                <a:cubicBezTo>
                  <a:pt x="20" y="297"/>
                  <a:pt x="23" y="296"/>
                  <a:pt x="25" y="297"/>
                </a:cubicBezTo>
                <a:cubicBezTo>
                  <a:pt x="25" y="297"/>
                  <a:pt x="25" y="297"/>
                  <a:pt x="25" y="297"/>
                </a:cubicBezTo>
                <a:cubicBezTo>
                  <a:pt x="28" y="297"/>
                  <a:pt x="29" y="300"/>
                  <a:pt x="28" y="303"/>
                </a:cubicBezTo>
                <a:cubicBezTo>
                  <a:pt x="28" y="303"/>
                  <a:pt x="28" y="303"/>
                  <a:pt x="28" y="303"/>
                </a:cubicBezTo>
                <a:cubicBezTo>
                  <a:pt x="28" y="305"/>
                  <a:pt x="26" y="306"/>
                  <a:pt x="24" y="306"/>
                </a:cubicBezTo>
                <a:cubicBezTo>
                  <a:pt x="24" y="306"/>
                  <a:pt x="24" y="306"/>
                  <a:pt x="24" y="306"/>
                </a:cubicBezTo>
                <a:cubicBezTo>
                  <a:pt x="23" y="306"/>
                  <a:pt x="23" y="306"/>
                  <a:pt x="22" y="306"/>
                </a:cubicBezTo>
                <a:close/>
                <a:moveTo>
                  <a:pt x="823" y="302"/>
                </a:moveTo>
                <a:cubicBezTo>
                  <a:pt x="823" y="302"/>
                  <a:pt x="823" y="302"/>
                  <a:pt x="823" y="302"/>
                </a:cubicBezTo>
                <a:cubicBezTo>
                  <a:pt x="822" y="299"/>
                  <a:pt x="824" y="296"/>
                  <a:pt x="826" y="296"/>
                </a:cubicBezTo>
                <a:cubicBezTo>
                  <a:pt x="826" y="296"/>
                  <a:pt x="826" y="296"/>
                  <a:pt x="826" y="296"/>
                </a:cubicBezTo>
                <a:cubicBezTo>
                  <a:pt x="829" y="295"/>
                  <a:pt x="832" y="296"/>
                  <a:pt x="833" y="299"/>
                </a:cubicBezTo>
                <a:cubicBezTo>
                  <a:pt x="833" y="299"/>
                  <a:pt x="833" y="299"/>
                  <a:pt x="833" y="299"/>
                </a:cubicBezTo>
                <a:cubicBezTo>
                  <a:pt x="833" y="301"/>
                  <a:pt x="832" y="304"/>
                  <a:pt x="829" y="305"/>
                </a:cubicBezTo>
                <a:cubicBezTo>
                  <a:pt x="829" y="305"/>
                  <a:pt x="829" y="305"/>
                  <a:pt x="829" y="305"/>
                </a:cubicBezTo>
                <a:cubicBezTo>
                  <a:pt x="829" y="305"/>
                  <a:pt x="828" y="305"/>
                  <a:pt x="828" y="305"/>
                </a:cubicBezTo>
                <a:cubicBezTo>
                  <a:pt x="828" y="305"/>
                  <a:pt x="828" y="305"/>
                  <a:pt x="828" y="305"/>
                </a:cubicBezTo>
                <a:cubicBezTo>
                  <a:pt x="826" y="305"/>
                  <a:pt x="824" y="304"/>
                  <a:pt x="823" y="302"/>
                </a:cubicBezTo>
                <a:close/>
                <a:moveTo>
                  <a:pt x="31" y="279"/>
                </a:moveTo>
                <a:cubicBezTo>
                  <a:pt x="29" y="278"/>
                  <a:pt x="27" y="275"/>
                  <a:pt x="28" y="273"/>
                </a:cubicBezTo>
                <a:cubicBezTo>
                  <a:pt x="28" y="273"/>
                  <a:pt x="28" y="273"/>
                  <a:pt x="28" y="273"/>
                </a:cubicBezTo>
                <a:cubicBezTo>
                  <a:pt x="29" y="270"/>
                  <a:pt x="32" y="269"/>
                  <a:pt x="35" y="270"/>
                </a:cubicBezTo>
                <a:cubicBezTo>
                  <a:pt x="35" y="270"/>
                  <a:pt x="35" y="270"/>
                  <a:pt x="35" y="270"/>
                </a:cubicBezTo>
                <a:cubicBezTo>
                  <a:pt x="37" y="271"/>
                  <a:pt x="39" y="274"/>
                  <a:pt x="38" y="276"/>
                </a:cubicBezTo>
                <a:cubicBezTo>
                  <a:pt x="38" y="276"/>
                  <a:pt x="38" y="276"/>
                  <a:pt x="38" y="276"/>
                </a:cubicBezTo>
                <a:cubicBezTo>
                  <a:pt x="37" y="278"/>
                  <a:pt x="35" y="280"/>
                  <a:pt x="33" y="280"/>
                </a:cubicBezTo>
                <a:cubicBezTo>
                  <a:pt x="33" y="280"/>
                  <a:pt x="33" y="280"/>
                  <a:pt x="33" y="280"/>
                </a:cubicBezTo>
                <a:cubicBezTo>
                  <a:pt x="32" y="280"/>
                  <a:pt x="32" y="280"/>
                  <a:pt x="31" y="279"/>
                </a:cubicBezTo>
                <a:close/>
                <a:moveTo>
                  <a:pt x="814" y="276"/>
                </a:moveTo>
                <a:cubicBezTo>
                  <a:pt x="814" y="276"/>
                  <a:pt x="814" y="276"/>
                  <a:pt x="814" y="276"/>
                </a:cubicBezTo>
                <a:cubicBezTo>
                  <a:pt x="813" y="273"/>
                  <a:pt x="814" y="270"/>
                  <a:pt x="817" y="269"/>
                </a:cubicBezTo>
                <a:cubicBezTo>
                  <a:pt x="817" y="269"/>
                  <a:pt x="817" y="269"/>
                  <a:pt x="817" y="269"/>
                </a:cubicBezTo>
                <a:cubicBezTo>
                  <a:pt x="819" y="268"/>
                  <a:pt x="822" y="269"/>
                  <a:pt x="823" y="272"/>
                </a:cubicBezTo>
                <a:cubicBezTo>
                  <a:pt x="823" y="272"/>
                  <a:pt x="823" y="272"/>
                  <a:pt x="823" y="272"/>
                </a:cubicBezTo>
                <a:cubicBezTo>
                  <a:pt x="824" y="275"/>
                  <a:pt x="823" y="277"/>
                  <a:pt x="820" y="278"/>
                </a:cubicBezTo>
                <a:cubicBezTo>
                  <a:pt x="820" y="278"/>
                  <a:pt x="820" y="278"/>
                  <a:pt x="820" y="278"/>
                </a:cubicBezTo>
                <a:cubicBezTo>
                  <a:pt x="820" y="279"/>
                  <a:pt x="819" y="279"/>
                  <a:pt x="818" y="279"/>
                </a:cubicBezTo>
                <a:cubicBezTo>
                  <a:pt x="818" y="279"/>
                  <a:pt x="818" y="279"/>
                  <a:pt x="818" y="279"/>
                </a:cubicBezTo>
                <a:cubicBezTo>
                  <a:pt x="816" y="279"/>
                  <a:pt x="815" y="278"/>
                  <a:pt x="814" y="276"/>
                </a:cubicBezTo>
                <a:close/>
                <a:moveTo>
                  <a:pt x="42" y="253"/>
                </a:moveTo>
                <a:cubicBezTo>
                  <a:pt x="39" y="252"/>
                  <a:pt x="38" y="249"/>
                  <a:pt x="39" y="247"/>
                </a:cubicBezTo>
                <a:cubicBezTo>
                  <a:pt x="39" y="247"/>
                  <a:pt x="39" y="247"/>
                  <a:pt x="39" y="247"/>
                </a:cubicBezTo>
                <a:cubicBezTo>
                  <a:pt x="39" y="247"/>
                  <a:pt x="39" y="247"/>
                  <a:pt x="39" y="247"/>
                </a:cubicBezTo>
                <a:cubicBezTo>
                  <a:pt x="39" y="247"/>
                  <a:pt x="39" y="247"/>
                  <a:pt x="39" y="247"/>
                </a:cubicBezTo>
                <a:cubicBezTo>
                  <a:pt x="41" y="244"/>
                  <a:pt x="44" y="243"/>
                  <a:pt x="46" y="244"/>
                </a:cubicBezTo>
                <a:cubicBezTo>
                  <a:pt x="46" y="244"/>
                  <a:pt x="46" y="244"/>
                  <a:pt x="46" y="244"/>
                </a:cubicBezTo>
                <a:cubicBezTo>
                  <a:pt x="49" y="245"/>
                  <a:pt x="50" y="248"/>
                  <a:pt x="48" y="251"/>
                </a:cubicBezTo>
                <a:cubicBezTo>
                  <a:pt x="48" y="251"/>
                  <a:pt x="48" y="251"/>
                  <a:pt x="48" y="251"/>
                </a:cubicBezTo>
                <a:cubicBezTo>
                  <a:pt x="48" y="253"/>
                  <a:pt x="46" y="254"/>
                  <a:pt x="44" y="254"/>
                </a:cubicBezTo>
                <a:cubicBezTo>
                  <a:pt x="44" y="254"/>
                  <a:pt x="44" y="254"/>
                  <a:pt x="44" y="254"/>
                </a:cubicBezTo>
                <a:cubicBezTo>
                  <a:pt x="43" y="254"/>
                  <a:pt x="43" y="254"/>
                  <a:pt x="42" y="253"/>
                </a:cubicBezTo>
                <a:close/>
                <a:moveTo>
                  <a:pt x="803" y="250"/>
                </a:moveTo>
                <a:cubicBezTo>
                  <a:pt x="803" y="250"/>
                  <a:pt x="803" y="250"/>
                  <a:pt x="803" y="250"/>
                </a:cubicBezTo>
                <a:cubicBezTo>
                  <a:pt x="802" y="248"/>
                  <a:pt x="803" y="245"/>
                  <a:pt x="805" y="243"/>
                </a:cubicBezTo>
                <a:cubicBezTo>
                  <a:pt x="805" y="243"/>
                  <a:pt x="805" y="243"/>
                  <a:pt x="805" y="243"/>
                </a:cubicBezTo>
                <a:cubicBezTo>
                  <a:pt x="808" y="242"/>
                  <a:pt x="811" y="243"/>
                  <a:pt x="812" y="246"/>
                </a:cubicBezTo>
                <a:cubicBezTo>
                  <a:pt x="812" y="246"/>
                  <a:pt x="812" y="246"/>
                  <a:pt x="812" y="246"/>
                </a:cubicBezTo>
                <a:cubicBezTo>
                  <a:pt x="812" y="246"/>
                  <a:pt x="812" y="246"/>
                  <a:pt x="812" y="246"/>
                </a:cubicBezTo>
                <a:cubicBezTo>
                  <a:pt x="812" y="246"/>
                  <a:pt x="812" y="246"/>
                  <a:pt x="812" y="246"/>
                </a:cubicBezTo>
                <a:cubicBezTo>
                  <a:pt x="813" y="248"/>
                  <a:pt x="812" y="251"/>
                  <a:pt x="810" y="253"/>
                </a:cubicBezTo>
                <a:cubicBezTo>
                  <a:pt x="810" y="253"/>
                  <a:pt x="810" y="253"/>
                  <a:pt x="810" y="253"/>
                </a:cubicBezTo>
                <a:cubicBezTo>
                  <a:pt x="809" y="253"/>
                  <a:pt x="808" y="253"/>
                  <a:pt x="807" y="253"/>
                </a:cubicBezTo>
                <a:cubicBezTo>
                  <a:pt x="807" y="253"/>
                  <a:pt x="807" y="253"/>
                  <a:pt x="807" y="253"/>
                </a:cubicBezTo>
                <a:cubicBezTo>
                  <a:pt x="806" y="253"/>
                  <a:pt x="804" y="252"/>
                  <a:pt x="803" y="250"/>
                </a:cubicBezTo>
                <a:close/>
                <a:moveTo>
                  <a:pt x="54" y="228"/>
                </a:moveTo>
                <a:cubicBezTo>
                  <a:pt x="52" y="227"/>
                  <a:pt x="51" y="224"/>
                  <a:pt x="52" y="221"/>
                </a:cubicBezTo>
                <a:cubicBezTo>
                  <a:pt x="52" y="221"/>
                  <a:pt x="52" y="221"/>
                  <a:pt x="52" y="221"/>
                </a:cubicBezTo>
                <a:cubicBezTo>
                  <a:pt x="54" y="219"/>
                  <a:pt x="57" y="218"/>
                  <a:pt x="59" y="219"/>
                </a:cubicBezTo>
                <a:cubicBezTo>
                  <a:pt x="59" y="219"/>
                  <a:pt x="59" y="219"/>
                  <a:pt x="59" y="219"/>
                </a:cubicBezTo>
                <a:cubicBezTo>
                  <a:pt x="61" y="221"/>
                  <a:pt x="62" y="224"/>
                  <a:pt x="61" y="226"/>
                </a:cubicBezTo>
                <a:cubicBezTo>
                  <a:pt x="61" y="226"/>
                  <a:pt x="61" y="226"/>
                  <a:pt x="61" y="226"/>
                </a:cubicBezTo>
                <a:cubicBezTo>
                  <a:pt x="60" y="228"/>
                  <a:pt x="58" y="229"/>
                  <a:pt x="57" y="229"/>
                </a:cubicBezTo>
                <a:cubicBezTo>
                  <a:pt x="57" y="229"/>
                  <a:pt x="57" y="229"/>
                  <a:pt x="57" y="229"/>
                </a:cubicBezTo>
                <a:cubicBezTo>
                  <a:pt x="56" y="229"/>
                  <a:pt x="55" y="228"/>
                  <a:pt x="54" y="228"/>
                </a:cubicBezTo>
                <a:close/>
                <a:moveTo>
                  <a:pt x="790" y="225"/>
                </a:moveTo>
                <a:cubicBezTo>
                  <a:pt x="789" y="223"/>
                  <a:pt x="790" y="220"/>
                  <a:pt x="792" y="219"/>
                </a:cubicBezTo>
                <a:cubicBezTo>
                  <a:pt x="792" y="219"/>
                  <a:pt x="792" y="219"/>
                  <a:pt x="792" y="219"/>
                </a:cubicBezTo>
                <a:cubicBezTo>
                  <a:pt x="795" y="217"/>
                  <a:pt x="798" y="218"/>
                  <a:pt x="799" y="221"/>
                </a:cubicBezTo>
                <a:cubicBezTo>
                  <a:pt x="799" y="221"/>
                  <a:pt x="799" y="221"/>
                  <a:pt x="799" y="221"/>
                </a:cubicBezTo>
                <a:cubicBezTo>
                  <a:pt x="800" y="223"/>
                  <a:pt x="800" y="226"/>
                  <a:pt x="797" y="227"/>
                </a:cubicBezTo>
                <a:cubicBezTo>
                  <a:pt x="797" y="227"/>
                  <a:pt x="797" y="227"/>
                  <a:pt x="797" y="227"/>
                </a:cubicBezTo>
                <a:cubicBezTo>
                  <a:pt x="796" y="228"/>
                  <a:pt x="796" y="228"/>
                  <a:pt x="795" y="228"/>
                </a:cubicBezTo>
                <a:cubicBezTo>
                  <a:pt x="795" y="228"/>
                  <a:pt x="795" y="228"/>
                  <a:pt x="795" y="228"/>
                </a:cubicBezTo>
                <a:cubicBezTo>
                  <a:pt x="793" y="228"/>
                  <a:pt x="791" y="227"/>
                  <a:pt x="790" y="225"/>
                </a:cubicBezTo>
                <a:close/>
                <a:moveTo>
                  <a:pt x="68" y="204"/>
                </a:moveTo>
                <a:cubicBezTo>
                  <a:pt x="66" y="202"/>
                  <a:pt x="65" y="199"/>
                  <a:pt x="67" y="197"/>
                </a:cubicBezTo>
                <a:cubicBezTo>
                  <a:pt x="67" y="197"/>
                  <a:pt x="67" y="197"/>
                  <a:pt x="67" y="197"/>
                </a:cubicBezTo>
                <a:cubicBezTo>
                  <a:pt x="68" y="194"/>
                  <a:pt x="71" y="194"/>
                  <a:pt x="74" y="195"/>
                </a:cubicBezTo>
                <a:cubicBezTo>
                  <a:pt x="74" y="195"/>
                  <a:pt x="74" y="195"/>
                  <a:pt x="74" y="195"/>
                </a:cubicBezTo>
                <a:cubicBezTo>
                  <a:pt x="76" y="197"/>
                  <a:pt x="77" y="200"/>
                  <a:pt x="75" y="202"/>
                </a:cubicBezTo>
                <a:cubicBezTo>
                  <a:pt x="75" y="202"/>
                  <a:pt x="75" y="202"/>
                  <a:pt x="75" y="202"/>
                </a:cubicBezTo>
                <a:cubicBezTo>
                  <a:pt x="74" y="204"/>
                  <a:pt x="73" y="204"/>
                  <a:pt x="71" y="204"/>
                </a:cubicBezTo>
                <a:cubicBezTo>
                  <a:pt x="71" y="204"/>
                  <a:pt x="71" y="204"/>
                  <a:pt x="71" y="204"/>
                </a:cubicBezTo>
                <a:cubicBezTo>
                  <a:pt x="70" y="204"/>
                  <a:pt x="69" y="204"/>
                  <a:pt x="68" y="204"/>
                </a:cubicBezTo>
                <a:close/>
                <a:moveTo>
                  <a:pt x="776" y="202"/>
                </a:moveTo>
                <a:cubicBezTo>
                  <a:pt x="776" y="202"/>
                  <a:pt x="776" y="202"/>
                  <a:pt x="776" y="202"/>
                </a:cubicBezTo>
                <a:cubicBezTo>
                  <a:pt x="775" y="199"/>
                  <a:pt x="775" y="196"/>
                  <a:pt x="778" y="195"/>
                </a:cubicBezTo>
                <a:cubicBezTo>
                  <a:pt x="778" y="195"/>
                  <a:pt x="778" y="195"/>
                  <a:pt x="778" y="195"/>
                </a:cubicBezTo>
                <a:cubicBezTo>
                  <a:pt x="780" y="193"/>
                  <a:pt x="783" y="194"/>
                  <a:pt x="785" y="196"/>
                </a:cubicBezTo>
                <a:cubicBezTo>
                  <a:pt x="785" y="196"/>
                  <a:pt x="785" y="196"/>
                  <a:pt x="785" y="196"/>
                </a:cubicBezTo>
                <a:cubicBezTo>
                  <a:pt x="786" y="198"/>
                  <a:pt x="785" y="202"/>
                  <a:pt x="783" y="203"/>
                </a:cubicBezTo>
                <a:cubicBezTo>
                  <a:pt x="783" y="203"/>
                  <a:pt x="783" y="203"/>
                  <a:pt x="783" y="203"/>
                </a:cubicBezTo>
                <a:cubicBezTo>
                  <a:pt x="782" y="204"/>
                  <a:pt x="781" y="204"/>
                  <a:pt x="780" y="204"/>
                </a:cubicBezTo>
                <a:cubicBezTo>
                  <a:pt x="780" y="204"/>
                  <a:pt x="780" y="204"/>
                  <a:pt x="780" y="204"/>
                </a:cubicBezTo>
                <a:cubicBezTo>
                  <a:pt x="779" y="204"/>
                  <a:pt x="777" y="203"/>
                  <a:pt x="776" y="202"/>
                </a:cubicBezTo>
                <a:close/>
                <a:moveTo>
                  <a:pt x="84" y="180"/>
                </a:moveTo>
                <a:cubicBezTo>
                  <a:pt x="82" y="179"/>
                  <a:pt x="81" y="176"/>
                  <a:pt x="83" y="173"/>
                </a:cubicBezTo>
                <a:cubicBezTo>
                  <a:pt x="83" y="173"/>
                  <a:pt x="83" y="173"/>
                  <a:pt x="83" y="173"/>
                </a:cubicBezTo>
                <a:cubicBezTo>
                  <a:pt x="85" y="171"/>
                  <a:pt x="88" y="171"/>
                  <a:pt x="90" y="172"/>
                </a:cubicBezTo>
                <a:cubicBezTo>
                  <a:pt x="90" y="172"/>
                  <a:pt x="90" y="172"/>
                  <a:pt x="90" y="172"/>
                </a:cubicBezTo>
                <a:cubicBezTo>
                  <a:pt x="92" y="174"/>
                  <a:pt x="93" y="177"/>
                  <a:pt x="91" y="179"/>
                </a:cubicBezTo>
                <a:cubicBezTo>
                  <a:pt x="91" y="179"/>
                  <a:pt x="91" y="179"/>
                  <a:pt x="91" y="179"/>
                </a:cubicBezTo>
                <a:cubicBezTo>
                  <a:pt x="90" y="181"/>
                  <a:pt x="89" y="181"/>
                  <a:pt x="87" y="181"/>
                </a:cubicBezTo>
                <a:cubicBezTo>
                  <a:pt x="87" y="181"/>
                  <a:pt x="87" y="181"/>
                  <a:pt x="87" y="181"/>
                </a:cubicBezTo>
                <a:cubicBezTo>
                  <a:pt x="86" y="181"/>
                  <a:pt x="85" y="181"/>
                  <a:pt x="84" y="180"/>
                </a:cubicBezTo>
                <a:close/>
                <a:moveTo>
                  <a:pt x="760" y="179"/>
                </a:moveTo>
                <a:cubicBezTo>
                  <a:pt x="759" y="176"/>
                  <a:pt x="759" y="173"/>
                  <a:pt x="761" y="172"/>
                </a:cubicBezTo>
                <a:cubicBezTo>
                  <a:pt x="761" y="172"/>
                  <a:pt x="761" y="172"/>
                  <a:pt x="761" y="172"/>
                </a:cubicBezTo>
                <a:cubicBezTo>
                  <a:pt x="764" y="170"/>
                  <a:pt x="767" y="171"/>
                  <a:pt x="768" y="173"/>
                </a:cubicBezTo>
                <a:cubicBezTo>
                  <a:pt x="768" y="173"/>
                  <a:pt x="768" y="173"/>
                  <a:pt x="768" y="173"/>
                </a:cubicBezTo>
                <a:cubicBezTo>
                  <a:pt x="770" y="175"/>
                  <a:pt x="770" y="178"/>
                  <a:pt x="767" y="180"/>
                </a:cubicBezTo>
                <a:cubicBezTo>
                  <a:pt x="767" y="180"/>
                  <a:pt x="767" y="180"/>
                  <a:pt x="767" y="180"/>
                </a:cubicBezTo>
                <a:cubicBezTo>
                  <a:pt x="766" y="180"/>
                  <a:pt x="765" y="181"/>
                  <a:pt x="764" y="181"/>
                </a:cubicBezTo>
                <a:cubicBezTo>
                  <a:pt x="764" y="181"/>
                  <a:pt x="764" y="181"/>
                  <a:pt x="764" y="181"/>
                </a:cubicBezTo>
                <a:cubicBezTo>
                  <a:pt x="763" y="181"/>
                  <a:pt x="761" y="180"/>
                  <a:pt x="760" y="179"/>
                </a:cubicBezTo>
                <a:close/>
                <a:moveTo>
                  <a:pt x="101" y="158"/>
                </a:moveTo>
                <a:cubicBezTo>
                  <a:pt x="99" y="156"/>
                  <a:pt x="99" y="153"/>
                  <a:pt x="101" y="151"/>
                </a:cubicBezTo>
                <a:cubicBezTo>
                  <a:pt x="101" y="151"/>
                  <a:pt x="101" y="151"/>
                  <a:pt x="101" y="151"/>
                </a:cubicBezTo>
                <a:cubicBezTo>
                  <a:pt x="101" y="151"/>
                  <a:pt x="101" y="151"/>
                  <a:pt x="101" y="151"/>
                </a:cubicBezTo>
                <a:cubicBezTo>
                  <a:pt x="101" y="151"/>
                  <a:pt x="101" y="151"/>
                  <a:pt x="101" y="151"/>
                </a:cubicBezTo>
                <a:cubicBezTo>
                  <a:pt x="102" y="149"/>
                  <a:pt x="106" y="149"/>
                  <a:pt x="108" y="150"/>
                </a:cubicBezTo>
                <a:cubicBezTo>
                  <a:pt x="108" y="150"/>
                  <a:pt x="108" y="150"/>
                  <a:pt x="108" y="150"/>
                </a:cubicBezTo>
                <a:cubicBezTo>
                  <a:pt x="110" y="152"/>
                  <a:pt x="110" y="155"/>
                  <a:pt x="108" y="157"/>
                </a:cubicBezTo>
                <a:cubicBezTo>
                  <a:pt x="108" y="157"/>
                  <a:pt x="108" y="157"/>
                  <a:pt x="108" y="157"/>
                </a:cubicBezTo>
                <a:cubicBezTo>
                  <a:pt x="107" y="159"/>
                  <a:pt x="106" y="159"/>
                  <a:pt x="104" y="159"/>
                </a:cubicBezTo>
                <a:cubicBezTo>
                  <a:pt x="104" y="159"/>
                  <a:pt x="104" y="159"/>
                  <a:pt x="104" y="159"/>
                </a:cubicBezTo>
                <a:cubicBezTo>
                  <a:pt x="103" y="159"/>
                  <a:pt x="102" y="159"/>
                  <a:pt x="101" y="158"/>
                </a:cubicBezTo>
                <a:close/>
                <a:moveTo>
                  <a:pt x="743" y="157"/>
                </a:moveTo>
                <a:cubicBezTo>
                  <a:pt x="741" y="155"/>
                  <a:pt x="742" y="152"/>
                  <a:pt x="744" y="150"/>
                </a:cubicBezTo>
                <a:cubicBezTo>
                  <a:pt x="744" y="150"/>
                  <a:pt x="744" y="150"/>
                  <a:pt x="744" y="150"/>
                </a:cubicBezTo>
                <a:cubicBezTo>
                  <a:pt x="746" y="148"/>
                  <a:pt x="749" y="148"/>
                  <a:pt x="751" y="150"/>
                </a:cubicBezTo>
                <a:cubicBezTo>
                  <a:pt x="751" y="150"/>
                  <a:pt x="751" y="150"/>
                  <a:pt x="751" y="150"/>
                </a:cubicBezTo>
                <a:cubicBezTo>
                  <a:pt x="751" y="150"/>
                  <a:pt x="751" y="150"/>
                  <a:pt x="751" y="150"/>
                </a:cubicBezTo>
                <a:cubicBezTo>
                  <a:pt x="751" y="150"/>
                  <a:pt x="751" y="150"/>
                  <a:pt x="751" y="150"/>
                </a:cubicBezTo>
                <a:cubicBezTo>
                  <a:pt x="752" y="153"/>
                  <a:pt x="752" y="156"/>
                  <a:pt x="750" y="157"/>
                </a:cubicBezTo>
                <a:cubicBezTo>
                  <a:pt x="750" y="157"/>
                  <a:pt x="750" y="157"/>
                  <a:pt x="750" y="157"/>
                </a:cubicBezTo>
                <a:cubicBezTo>
                  <a:pt x="749" y="158"/>
                  <a:pt x="748" y="159"/>
                  <a:pt x="747" y="159"/>
                </a:cubicBezTo>
                <a:cubicBezTo>
                  <a:pt x="747" y="159"/>
                  <a:pt x="747" y="159"/>
                  <a:pt x="747" y="159"/>
                </a:cubicBezTo>
                <a:cubicBezTo>
                  <a:pt x="745" y="159"/>
                  <a:pt x="744" y="158"/>
                  <a:pt x="743" y="157"/>
                </a:cubicBezTo>
                <a:close/>
                <a:moveTo>
                  <a:pt x="120" y="137"/>
                </a:moveTo>
                <a:cubicBezTo>
                  <a:pt x="118" y="135"/>
                  <a:pt x="118" y="132"/>
                  <a:pt x="120" y="130"/>
                </a:cubicBezTo>
                <a:cubicBezTo>
                  <a:pt x="120" y="130"/>
                  <a:pt x="120" y="130"/>
                  <a:pt x="120" y="130"/>
                </a:cubicBezTo>
                <a:cubicBezTo>
                  <a:pt x="122" y="128"/>
                  <a:pt x="125" y="128"/>
                  <a:pt x="127" y="130"/>
                </a:cubicBezTo>
                <a:cubicBezTo>
                  <a:pt x="127" y="130"/>
                  <a:pt x="127" y="130"/>
                  <a:pt x="127" y="130"/>
                </a:cubicBezTo>
                <a:cubicBezTo>
                  <a:pt x="129" y="132"/>
                  <a:pt x="129" y="135"/>
                  <a:pt x="127" y="137"/>
                </a:cubicBezTo>
                <a:cubicBezTo>
                  <a:pt x="127" y="137"/>
                  <a:pt x="127" y="137"/>
                  <a:pt x="127" y="137"/>
                </a:cubicBezTo>
                <a:cubicBezTo>
                  <a:pt x="126" y="138"/>
                  <a:pt x="125" y="138"/>
                  <a:pt x="123" y="138"/>
                </a:cubicBezTo>
                <a:cubicBezTo>
                  <a:pt x="123" y="138"/>
                  <a:pt x="123" y="138"/>
                  <a:pt x="123" y="138"/>
                </a:cubicBezTo>
                <a:cubicBezTo>
                  <a:pt x="122" y="138"/>
                  <a:pt x="121" y="138"/>
                  <a:pt x="120" y="137"/>
                </a:cubicBezTo>
                <a:close/>
                <a:moveTo>
                  <a:pt x="724" y="136"/>
                </a:moveTo>
                <a:cubicBezTo>
                  <a:pt x="722" y="134"/>
                  <a:pt x="723" y="131"/>
                  <a:pt x="724" y="129"/>
                </a:cubicBezTo>
                <a:cubicBezTo>
                  <a:pt x="724" y="129"/>
                  <a:pt x="724" y="129"/>
                  <a:pt x="724" y="129"/>
                </a:cubicBezTo>
                <a:cubicBezTo>
                  <a:pt x="726" y="127"/>
                  <a:pt x="730" y="127"/>
                  <a:pt x="732" y="129"/>
                </a:cubicBezTo>
                <a:cubicBezTo>
                  <a:pt x="732" y="129"/>
                  <a:pt x="732" y="129"/>
                  <a:pt x="732" y="129"/>
                </a:cubicBezTo>
                <a:cubicBezTo>
                  <a:pt x="733" y="131"/>
                  <a:pt x="733" y="135"/>
                  <a:pt x="731" y="136"/>
                </a:cubicBezTo>
                <a:cubicBezTo>
                  <a:pt x="731" y="136"/>
                  <a:pt x="731" y="136"/>
                  <a:pt x="731" y="136"/>
                </a:cubicBezTo>
                <a:cubicBezTo>
                  <a:pt x="730" y="137"/>
                  <a:pt x="729" y="138"/>
                  <a:pt x="728" y="138"/>
                </a:cubicBezTo>
                <a:cubicBezTo>
                  <a:pt x="728" y="138"/>
                  <a:pt x="728" y="138"/>
                  <a:pt x="728" y="138"/>
                </a:cubicBezTo>
                <a:cubicBezTo>
                  <a:pt x="727" y="138"/>
                  <a:pt x="725" y="137"/>
                  <a:pt x="724" y="136"/>
                </a:cubicBezTo>
                <a:close/>
                <a:moveTo>
                  <a:pt x="140" y="117"/>
                </a:moveTo>
                <a:cubicBezTo>
                  <a:pt x="138" y="115"/>
                  <a:pt x="138" y="112"/>
                  <a:pt x="140" y="110"/>
                </a:cubicBezTo>
                <a:cubicBezTo>
                  <a:pt x="140" y="110"/>
                  <a:pt x="140" y="110"/>
                  <a:pt x="140" y="110"/>
                </a:cubicBezTo>
                <a:cubicBezTo>
                  <a:pt x="142" y="108"/>
                  <a:pt x="145" y="108"/>
                  <a:pt x="147" y="110"/>
                </a:cubicBezTo>
                <a:cubicBezTo>
                  <a:pt x="147" y="110"/>
                  <a:pt x="147" y="110"/>
                  <a:pt x="147" y="110"/>
                </a:cubicBezTo>
                <a:cubicBezTo>
                  <a:pt x="149" y="112"/>
                  <a:pt x="149" y="116"/>
                  <a:pt x="147" y="118"/>
                </a:cubicBezTo>
                <a:cubicBezTo>
                  <a:pt x="147" y="118"/>
                  <a:pt x="147" y="118"/>
                  <a:pt x="147" y="118"/>
                </a:cubicBezTo>
                <a:cubicBezTo>
                  <a:pt x="146" y="118"/>
                  <a:pt x="145" y="119"/>
                  <a:pt x="143" y="119"/>
                </a:cubicBezTo>
                <a:cubicBezTo>
                  <a:pt x="143" y="119"/>
                  <a:pt x="143" y="119"/>
                  <a:pt x="143" y="119"/>
                </a:cubicBezTo>
                <a:cubicBezTo>
                  <a:pt x="142" y="119"/>
                  <a:pt x="141" y="118"/>
                  <a:pt x="140" y="117"/>
                </a:cubicBezTo>
                <a:close/>
                <a:moveTo>
                  <a:pt x="704" y="117"/>
                </a:moveTo>
                <a:cubicBezTo>
                  <a:pt x="702" y="115"/>
                  <a:pt x="702" y="112"/>
                  <a:pt x="704" y="110"/>
                </a:cubicBezTo>
                <a:cubicBezTo>
                  <a:pt x="704" y="110"/>
                  <a:pt x="704" y="110"/>
                  <a:pt x="704" y="110"/>
                </a:cubicBezTo>
                <a:cubicBezTo>
                  <a:pt x="706" y="108"/>
                  <a:pt x="709" y="108"/>
                  <a:pt x="711" y="110"/>
                </a:cubicBezTo>
                <a:cubicBezTo>
                  <a:pt x="711" y="110"/>
                  <a:pt x="711" y="110"/>
                  <a:pt x="711" y="110"/>
                </a:cubicBezTo>
                <a:cubicBezTo>
                  <a:pt x="713" y="111"/>
                  <a:pt x="713" y="115"/>
                  <a:pt x="711" y="117"/>
                </a:cubicBezTo>
                <a:cubicBezTo>
                  <a:pt x="711" y="117"/>
                  <a:pt x="711" y="117"/>
                  <a:pt x="711" y="117"/>
                </a:cubicBezTo>
                <a:cubicBezTo>
                  <a:pt x="710" y="118"/>
                  <a:pt x="709" y="118"/>
                  <a:pt x="708" y="118"/>
                </a:cubicBezTo>
                <a:cubicBezTo>
                  <a:pt x="708" y="118"/>
                  <a:pt x="708" y="118"/>
                  <a:pt x="708" y="118"/>
                </a:cubicBezTo>
                <a:cubicBezTo>
                  <a:pt x="707" y="118"/>
                  <a:pt x="705" y="118"/>
                  <a:pt x="704" y="117"/>
                </a:cubicBezTo>
                <a:close/>
                <a:moveTo>
                  <a:pt x="161" y="99"/>
                </a:moveTo>
                <a:cubicBezTo>
                  <a:pt x="159" y="97"/>
                  <a:pt x="160" y="93"/>
                  <a:pt x="162" y="92"/>
                </a:cubicBezTo>
                <a:cubicBezTo>
                  <a:pt x="162" y="92"/>
                  <a:pt x="162" y="92"/>
                  <a:pt x="162" y="92"/>
                </a:cubicBezTo>
                <a:cubicBezTo>
                  <a:pt x="164" y="90"/>
                  <a:pt x="167" y="90"/>
                  <a:pt x="169" y="93"/>
                </a:cubicBezTo>
                <a:cubicBezTo>
                  <a:pt x="169" y="93"/>
                  <a:pt x="169" y="93"/>
                  <a:pt x="169" y="93"/>
                </a:cubicBezTo>
                <a:cubicBezTo>
                  <a:pt x="171" y="95"/>
                  <a:pt x="170" y="98"/>
                  <a:pt x="168" y="100"/>
                </a:cubicBezTo>
                <a:cubicBezTo>
                  <a:pt x="168" y="100"/>
                  <a:pt x="168" y="100"/>
                  <a:pt x="168" y="100"/>
                </a:cubicBezTo>
                <a:cubicBezTo>
                  <a:pt x="167" y="100"/>
                  <a:pt x="166" y="101"/>
                  <a:pt x="165" y="101"/>
                </a:cubicBezTo>
                <a:cubicBezTo>
                  <a:pt x="165" y="101"/>
                  <a:pt x="165" y="101"/>
                  <a:pt x="165" y="101"/>
                </a:cubicBezTo>
                <a:cubicBezTo>
                  <a:pt x="163" y="101"/>
                  <a:pt x="162" y="100"/>
                  <a:pt x="161" y="99"/>
                </a:cubicBezTo>
                <a:close/>
                <a:moveTo>
                  <a:pt x="683" y="99"/>
                </a:moveTo>
                <a:cubicBezTo>
                  <a:pt x="681" y="97"/>
                  <a:pt x="681" y="94"/>
                  <a:pt x="682" y="92"/>
                </a:cubicBezTo>
                <a:cubicBezTo>
                  <a:pt x="682" y="92"/>
                  <a:pt x="682" y="92"/>
                  <a:pt x="682" y="92"/>
                </a:cubicBezTo>
                <a:cubicBezTo>
                  <a:pt x="684" y="90"/>
                  <a:pt x="687" y="90"/>
                  <a:pt x="689" y="91"/>
                </a:cubicBezTo>
                <a:cubicBezTo>
                  <a:pt x="689" y="91"/>
                  <a:pt x="689" y="91"/>
                  <a:pt x="689" y="91"/>
                </a:cubicBezTo>
                <a:cubicBezTo>
                  <a:pt x="692" y="93"/>
                  <a:pt x="692" y="96"/>
                  <a:pt x="690" y="98"/>
                </a:cubicBezTo>
                <a:cubicBezTo>
                  <a:pt x="690" y="98"/>
                  <a:pt x="690" y="98"/>
                  <a:pt x="690" y="98"/>
                </a:cubicBezTo>
                <a:cubicBezTo>
                  <a:pt x="689" y="100"/>
                  <a:pt x="688" y="100"/>
                  <a:pt x="686" y="100"/>
                </a:cubicBezTo>
                <a:cubicBezTo>
                  <a:pt x="686" y="100"/>
                  <a:pt x="686" y="100"/>
                  <a:pt x="686" y="100"/>
                </a:cubicBezTo>
                <a:cubicBezTo>
                  <a:pt x="685" y="100"/>
                  <a:pt x="684" y="100"/>
                  <a:pt x="683" y="99"/>
                </a:cubicBezTo>
                <a:close/>
                <a:moveTo>
                  <a:pt x="183" y="82"/>
                </a:moveTo>
                <a:cubicBezTo>
                  <a:pt x="182" y="79"/>
                  <a:pt x="182" y="76"/>
                  <a:pt x="185" y="75"/>
                </a:cubicBezTo>
                <a:cubicBezTo>
                  <a:pt x="185" y="75"/>
                  <a:pt x="185" y="75"/>
                  <a:pt x="185" y="75"/>
                </a:cubicBezTo>
                <a:cubicBezTo>
                  <a:pt x="185" y="75"/>
                  <a:pt x="185" y="75"/>
                  <a:pt x="185" y="75"/>
                </a:cubicBezTo>
                <a:cubicBezTo>
                  <a:pt x="185" y="75"/>
                  <a:pt x="185" y="75"/>
                  <a:pt x="185" y="75"/>
                </a:cubicBezTo>
                <a:cubicBezTo>
                  <a:pt x="187" y="73"/>
                  <a:pt x="190" y="74"/>
                  <a:pt x="192" y="76"/>
                </a:cubicBezTo>
                <a:cubicBezTo>
                  <a:pt x="192" y="76"/>
                  <a:pt x="192" y="76"/>
                  <a:pt x="192" y="76"/>
                </a:cubicBezTo>
                <a:cubicBezTo>
                  <a:pt x="193" y="78"/>
                  <a:pt x="193" y="81"/>
                  <a:pt x="190" y="83"/>
                </a:cubicBezTo>
                <a:cubicBezTo>
                  <a:pt x="190" y="83"/>
                  <a:pt x="190" y="83"/>
                  <a:pt x="190" y="83"/>
                </a:cubicBezTo>
                <a:cubicBezTo>
                  <a:pt x="189" y="84"/>
                  <a:pt x="189" y="84"/>
                  <a:pt x="188" y="84"/>
                </a:cubicBezTo>
                <a:cubicBezTo>
                  <a:pt x="188" y="84"/>
                  <a:pt x="188" y="84"/>
                  <a:pt x="188" y="84"/>
                </a:cubicBezTo>
                <a:cubicBezTo>
                  <a:pt x="186" y="84"/>
                  <a:pt x="184" y="83"/>
                  <a:pt x="183" y="82"/>
                </a:cubicBezTo>
                <a:close/>
                <a:moveTo>
                  <a:pt x="661" y="83"/>
                </a:moveTo>
                <a:cubicBezTo>
                  <a:pt x="658" y="81"/>
                  <a:pt x="658" y="78"/>
                  <a:pt x="659" y="76"/>
                </a:cubicBezTo>
                <a:cubicBezTo>
                  <a:pt x="659" y="76"/>
                  <a:pt x="659" y="76"/>
                  <a:pt x="659" y="76"/>
                </a:cubicBezTo>
                <a:cubicBezTo>
                  <a:pt x="661" y="73"/>
                  <a:pt x="664" y="73"/>
                  <a:pt x="666" y="74"/>
                </a:cubicBezTo>
                <a:cubicBezTo>
                  <a:pt x="666" y="74"/>
                  <a:pt x="666" y="74"/>
                  <a:pt x="666" y="74"/>
                </a:cubicBezTo>
                <a:cubicBezTo>
                  <a:pt x="669" y="76"/>
                  <a:pt x="669" y="79"/>
                  <a:pt x="668" y="81"/>
                </a:cubicBezTo>
                <a:cubicBezTo>
                  <a:pt x="668" y="81"/>
                  <a:pt x="668" y="81"/>
                  <a:pt x="668" y="81"/>
                </a:cubicBezTo>
                <a:cubicBezTo>
                  <a:pt x="667" y="83"/>
                  <a:pt x="665" y="83"/>
                  <a:pt x="664" y="83"/>
                </a:cubicBezTo>
                <a:cubicBezTo>
                  <a:pt x="664" y="83"/>
                  <a:pt x="664" y="83"/>
                  <a:pt x="664" y="83"/>
                </a:cubicBezTo>
                <a:cubicBezTo>
                  <a:pt x="663" y="83"/>
                  <a:pt x="662" y="83"/>
                  <a:pt x="661" y="83"/>
                </a:cubicBezTo>
                <a:close/>
                <a:moveTo>
                  <a:pt x="207" y="66"/>
                </a:moveTo>
                <a:cubicBezTo>
                  <a:pt x="205" y="64"/>
                  <a:pt x="206" y="61"/>
                  <a:pt x="209" y="59"/>
                </a:cubicBezTo>
                <a:cubicBezTo>
                  <a:pt x="209" y="59"/>
                  <a:pt x="209" y="59"/>
                  <a:pt x="209" y="59"/>
                </a:cubicBezTo>
                <a:cubicBezTo>
                  <a:pt x="209" y="59"/>
                  <a:pt x="209" y="59"/>
                  <a:pt x="209" y="59"/>
                </a:cubicBezTo>
                <a:cubicBezTo>
                  <a:pt x="209" y="59"/>
                  <a:pt x="209" y="59"/>
                  <a:pt x="209" y="59"/>
                </a:cubicBezTo>
                <a:cubicBezTo>
                  <a:pt x="211" y="58"/>
                  <a:pt x="214" y="59"/>
                  <a:pt x="215" y="61"/>
                </a:cubicBezTo>
                <a:cubicBezTo>
                  <a:pt x="215" y="61"/>
                  <a:pt x="215" y="61"/>
                  <a:pt x="215" y="61"/>
                </a:cubicBezTo>
                <a:cubicBezTo>
                  <a:pt x="217" y="64"/>
                  <a:pt x="216" y="67"/>
                  <a:pt x="214" y="68"/>
                </a:cubicBezTo>
                <a:cubicBezTo>
                  <a:pt x="214" y="68"/>
                  <a:pt x="214" y="68"/>
                  <a:pt x="214" y="68"/>
                </a:cubicBezTo>
                <a:cubicBezTo>
                  <a:pt x="213" y="69"/>
                  <a:pt x="212" y="69"/>
                  <a:pt x="211" y="69"/>
                </a:cubicBezTo>
                <a:cubicBezTo>
                  <a:pt x="211" y="69"/>
                  <a:pt x="211" y="69"/>
                  <a:pt x="211" y="69"/>
                </a:cubicBezTo>
                <a:cubicBezTo>
                  <a:pt x="209" y="69"/>
                  <a:pt x="208" y="68"/>
                  <a:pt x="207" y="66"/>
                </a:cubicBezTo>
                <a:close/>
                <a:moveTo>
                  <a:pt x="637" y="68"/>
                </a:moveTo>
                <a:cubicBezTo>
                  <a:pt x="635" y="66"/>
                  <a:pt x="634" y="63"/>
                  <a:pt x="636" y="61"/>
                </a:cubicBezTo>
                <a:cubicBezTo>
                  <a:pt x="636" y="61"/>
                  <a:pt x="636" y="61"/>
                  <a:pt x="636" y="61"/>
                </a:cubicBezTo>
                <a:cubicBezTo>
                  <a:pt x="637" y="58"/>
                  <a:pt x="640" y="58"/>
                  <a:pt x="642" y="59"/>
                </a:cubicBezTo>
                <a:cubicBezTo>
                  <a:pt x="642" y="59"/>
                  <a:pt x="642" y="59"/>
                  <a:pt x="642" y="59"/>
                </a:cubicBezTo>
                <a:cubicBezTo>
                  <a:pt x="642" y="59"/>
                  <a:pt x="642" y="59"/>
                  <a:pt x="642" y="59"/>
                </a:cubicBezTo>
                <a:cubicBezTo>
                  <a:pt x="642" y="59"/>
                  <a:pt x="642" y="59"/>
                  <a:pt x="642" y="59"/>
                </a:cubicBezTo>
                <a:cubicBezTo>
                  <a:pt x="645" y="60"/>
                  <a:pt x="646" y="64"/>
                  <a:pt x="644" y="66"/>
                </a:cubicBezTo>
                <a:cubicBezTo>
                  <a:pt x="644" y="66"/>
                  <a:pt x="644" y="66"/>
                  <a:pt x="644" y="66"/>
                </a:cubicBezTo>
                <a:cubicBezTo>
                  <a:pt x="643" y="67"/>
                  <a:pt x="642" y="68"/>
                  <a:pt x="640" y="68"/>
                </a:cubicBezTo>
                <a:cubicBezTo>
                  <a:pt x="640" y="68"/>
                  <a:pt x="640" y="68"/>
                  <a:pt x="640" y="68"/>
                </a:cubicBezTo>
                <a:cubicBezTo>
                  <a:pt x="639" y="68"/>
                  <a:pt x="638" y="68"/>
                  <a:pt x="637" y="68"/>
                </a:cubicBezTo>
                <a:close/>
                <a:moveTo>
                  <a:pt x="231" y="52"/>
                </a:moveTo>
                <a:cubicBezTo>
                  <a:pt x="230" y="50"/>
                  <a:pt x="231" y="47"/>
                  <a:pt x="234" y="46"/>
                </a:cubicBezTo>
                <a:cubicBezTo>
                  <a:pt x="234" y="46"/>
                  <a:pt x="234" y="46"/>
                  <a:pt x="234" y="46"/>
                </a:cubicBezTo>
                <a:cubicBezTo>
                  <a:pt x="236" y="44"/>
                  <a:pt x="239" y="45"/>
                  <a:pt x="240" y="48"/>
                </a:cubicBezTo>
                <a:cubicBezTo>
                  <a:pt x="240" y="48"/>
                  <a:pt x="240" y="48"/>
                  <a:pt x="240" y="48"/>
                </a:cubicBezTo>
                <a:cubicBezTo>
                  <a:pt x="241" y="50"/>
                  <a:pt x="241" y="53"/>
                  <a:pt x="238" y="55"/>
                </a:cubicBezTo>
                <a:cubicBezTo>
                  <a:pt x="238" y="55"/>
                  <a:pt x="238" y="55"/>
                  <a:pt x="238" y="55"/>
                </a:cubicBezTo>
                <a:cubicBezTo>
                  <a:pt x="237" y="55"/>
                  <a:pt x="237" y="55"/>
                  <a:pt x="236" y="55"/>
                </a:cubicBezTo>
                <a:cubicBezTo>
                  <a:pt x="236" y="55"/>
                  <a:pt x="236" y="55"/>
                  <a:pt x="236" y="55"/>
                </a:cubicBezTo>
                <a:cubicBezTo>
                  <a:pt x="234" y="55"/>
                  <a:pt x="232" y="54"/>
                  <a:pt x="231" y="52"/>
                </a:cubicBezTo>
                <a:close/>
                <a:moveTo>
                  <a:pt x="613" y="54"/>
                </a:moveTo>
                <a:cubicBezTo>
                  <a:pt x="610" y="53"/>
                  <a:pt x="610" y="50"/>
                  <a:pt x="611" y="48"/>
                </a:cubicBezTo>
                <a:cubicBezTo>
                  <a:pt x="611" y="48"/>
                  <a:pt x="611" y="48"/>
                  <a:pt x="611" y="48"/>
                </a:cubicBezTo>
                <a:cubicBezTo>
                  <a:pt x="612" y="45"/>
                  <a:pt x="615" y="44"/>
                  <a:pt x="617" y="45"/>
                </a:cubicBezTo>
                <a:cubicBezTo>
                  <a:pt x="617" y="45"/>
                  <a:pt x="617" y="45"/>
                  <a:pt x="617" y="45"/>
                </a:cubicBezTo>
                <a:cubicBezTo>
                  <a:pt x="620" y="47"/>
                  <a:pt x="621" y="50"/>
                  <a:pt x="620" y="52"/>
                </a:cubicBezTo>
                <a:cubicBezTo>
                  <a:pt x="620" y="52"/>
                  <a:pt x="620" y="52"/>
                  <a:pt x="620" y="52"/>
                </a:cubicBezTo>
                <a:cubicBezTo>
                  <a:pt x="619" y="54"/>
                  <a:pt x="617" y="55"/>
                  <a:pt x="615" y="55"/>
                </a:cubicBezTo>
                <a:cubicBezTo>
                  <a:pt x="615" y="55"/>
                  <a:pt x="615" y="55"/>
                  <a:pt x="615" y="55"/>
                </a:cubicBezTo>
                <a:cubicBezTo>
                  <a:pt x="614" y="55"/>
                  <a:pt x="614" y="55"/>
                  <a:pt x="613" y="54"/>
                </a:cubicBezTo>
                <a:close/>
                <a:moveTo>
                  <a:pt x="257" y="40"/>
                </a:moveTo>
                <a:cubicBezTo>
                  <a:pt x="256" y="38"/>
                  <a:pt x="257" y="35"/>
                  <a:pt x="259" y="34"/>
                </a:cubicBezTo>
                <a:cubicBezTo>
                  <a:pt x="259" y="34"/>
                  <a:pt x="259" y="34"/>
                  <a:pt x="259" y="34"/>
                </a:cubicBezTo>
                <a:cubicBezTo>
                  <a:pt x="262" y="33"/>
                  <a:pt x="265" y="34"/>
                  <a:pt x="266" y="36"/>
                </a:cubicBezTo>
                <a:cubicBezTo>
                  <a:pt x="266" y="36"/>
                  <a:pt x="266" y="36"/>
                  <a:pt x="266" y="36"/>
                </a:cubicBezTo>
                <a:cubicBezTo>
                  <a:pt x="267" y="39"/>
                  <a:pt x="266" y="42"/>
                  <a:pt x="263" y="43"/>
                </a:cubicBezTo>
                <a:cubicBezTo>
                  <a:pt x="263" y="43"/>
                  <a:pt x="263" y="43"/>
                  <a:pt x="263" y="43"/>
                </a:cubicBezTo>
                <a:cubicBezTo>
                  <a:pt x="263" y="43"/>
                  <a:pt x="262" y="43"/>
                  <a:pt x="261" y="43"/>
                </a:cubicBezTo>
                <a:cubicBezTo>
                  <a:pt x="261" y="43"/>
                  <a:pt x="261" y="43"/>
                  <a:pt x="261" y="43"/>
                </a:cubicBezTo>
                <a:cubicBezTo>
                  <a:pt x="259" y="43"/>
                  <a:pt x="257" y="42"/>
                  <a:pt x="257" y="40"/>
                </a:cubicBezTo>
                <a:close/>
                <a:moveTo>
                  <a:pt x="588" y="43"/>
                </a:moveTo>
                <a:cubicBezTo>
                  <a:pt x="585" y="41"/>
                  <a:pt x="584" y="39"/>
                  <a:pt x="585" y="36"/>
                </a:cubicBezTo>
                <a:cubicBezTo>
                  <a:pt x="585" y="36"/>
                  <a:pt x="585" y="36"/>
                  <a:pt x="585" y="36"/>
                </a:cubicBezTo>
                <a:cubicBezTo>
                  <a:pt x="586" y="33"/>
                  <a:pt x="589" y="32"/>
                  <a:pt x="592" y="33"/>
                </a:cubicBezTo>
                <a:cubicBezTo>
                  <a:pt x="592" y="33"/>
                  <a:pt x="592" y="33"/>
                  <a:pt x="592" y="33"/>
                </a:cubicBezTo>
                <a:cubicBezTo>
                  <a:pt x="594" y="34"/>
                  <a:pt x="595" y="37"/>
                  <a:pt x="594" y="40"/>
                </a:cubicBezTo>
                <a:cubicBezTo>
                  <a:pt x="594" y="40"/>
                  <a:pt x="594" y="40"/>
                  <a:pt x="594" y="40"/>
                </a:cubicBezTo>
                <a:cubicBezTo>
                  <a:pt x="593" y="42"/>
                  <a:pt x="592" y="43"/>
                  <a:pt x="590" y="43"/>
                </a:cubicBezTo>
                <a:cubicBezTo>
                  <a:pt x="590" y="43"/>
                  <a:pt x="590" y="43"/>
                  <a:pt x="590" y="43"/>
                </a:cubicBezTo>
                <a:cubicBezTo>
                  <a:pt x="589" y="43"/>
                  <a:pt x="588" y="43"/>
                  <a:pt x="588" y="43"/>
                </a:cubicBezTo>
                <a:close/>
                <a:moveTo>
                  <a:pt x="283" y="30"/>
                </a:moveTo>
                <a:cubicBezTo>
                  <a:pt x="282" y="27"/>
                  <a:pt x="283" y="24"/>
                  <a:pt x="286" y="23"/>
                </a:cubicBezTo>
                <a:cubicBezTo>
                  <a:pt x="286" y="23"/>
                  <a:pt x="286" y="23"/>
                  <a:pt x="286" y="23"/>
                </a:cubicBezTo>
                <a:cubicBezTo>
                  <a:pt x="288" y="23"/>
                  <a:pt x="291" y="24"/>
                  <a:pt x="292" y="27"/>
                </a:cubicBezTo>
                <a:cubicBezTo>
                  <a:pt x="292" y="27"/>
                  <a:pt x="292" y="27"/>
                  <a:pt x="292" y="27"/>
                </a:cubicBezTo>
                <a:cubicBezTo>
                  <a:pt x="293" y="29"/>
                  <a:pt x="292" y="32"/>
                  <a:pt x="289" y="33"/>
                </a:cubicBezTo>
                <a:cubicBezTo>
                  <a:pt x="289" y="33"/>
                  <a:pt x="289" y="33"/>
                  <a:pt x="289" y="33"/>
                </a:cubicBezTo>
                <a:cubicBezTo>
                  <a:pt x="289" y="33"/>
                  <a:pt x="288" y="33"/>
                  <a:pt x="287" y="33"/>
                </a:cubicBezTo>
                <a:cubicBezTo>
                  <a:pt x="287" y="33"/>
                  <a:pt x="287" y="33"/>
                  <a:pt x="287" y="33"/>
                </a:cubicBezTo>
                <a:cubicBezTo>
                  <a:pt x="285" y="33"/>
                  <a:pt x="283" y="32"/>
                  <a:pt x="283" y="30"/>
                </a:cubicBezTo>
                <a:close/>
                <a:moveTo>
                  <a:pt x="562" y="33"/>
                </a:moveTo>
                <a:cubicBezTo>
                  <a:pt x="559" y="32"/>
                  <a:pt x="558" y="29"/>
                  <a:pt x="559" y="26"/>
                </a:cubicBezTo>
                <a:cubicBezTo>
                  <a:pt x="559" y="26"/>
                  <a:pt x="559" y="26"/>
                  <a:pt x="559" y="26"/>
                </a:cubicBezTo>
                <a:cubicBezTo>
                  <a:pt x="560" y="24"/>
                  <a:pt x="562" y="22"/>
                  <a:pt x="565" y="23"/>
                </a:cubicBezTo>
                <a:cubicBezTo>
                  <a:pt x="565" y="23"/>
                  <a:pt x="565" y="23"/>
                  <a:pt x="565" y="23"/>
                </a:cubicBezTo>
                <a:cubicBezTo>
                  <a:pt x="568" y="24"/>
                  <a:pt x="569" y="27"/>
                  <a:pt x="568" y="29"/>
                </a:cubicBezTo>
                <a:cubicBezTo>
                  <a:pt x="568" y="29"/>
                  <a:pt x="568" y="29"/>
                  <a:pt x="568" y="29"/>
                </a:cubicBezTo>
                <a:cubicBezTo>
                  <a:pt x="567" y="32"/>
                  <a:pt x="565" y="33"/>
                  <a:pt x="563" y="33"/>
                </a:cubicBezTo>
                <a:cubicBezTo>
                  <a:pt x="563" y="33"/>
                  <a:pt x="563" y="33"/>
                  <a:pt x="563" y="33"/>
                </a:cubicBezTo>
                <a:cubicBezTo>
                  <a:pt x="563" y="33"/>
                  <a:pt x="562" y="33"/>
                  <a:pt x="562" y="33"/>
                </a:cubicBezTo>
                <a:close/>
                <a:moveTo>
                  <a:pt x="309" y="21"/>
                </a:moveTo>
                <a:cubicBezTo>
                  <a:pt x="309" y="18"/>
                  <a:pt x="310" y="16"/>
                  <a:pt x="313" y="15"/>
                </a:cubicBezTo>
                <a:cubicBezTo>
                  <a:pt x="313" y="15"/>
                  <a:pt x="313" y="15"/>
                  <a:pt x="313" y="15"/>
                </a:cubicBezTo>
                <a:cubicBezTo>
                  <a:pt x="313" y="15"/>
                  <a:pt x="313" y="15"/>
                  <a:pt x="313" y="15"/>
                </a:cubicBezTo>
                <a:cubicBezTo>
                  <a:pt x="313" y="15"/>
                  <a:pt x="313" y="15"/>
                  <a:pt x="313" y="15"/>
                </a:cubicBezTo>
                <a:cubicBezTo>
                  <a:pt x="316" y="14"/>
                  <a:pt x="318" y="16"/>
                  <a:pt x="319" y="18"/>
                </a:cubicBezTo>
                <a:cubicBezTo>
                  <a:pt x="319" y="18"/>
                  <a:pt x="319" y="18"/>
                  <a:pt x="319" y="18"/>
                </a:cubicBezTo>
                <a:cubicBezTo>
                  <a:pt x="320" y="21"/>
                  <a:pt x="318" y="24"/>
                  <a:pt x="316" y="25"/>
                </a:cubicBezTo>
                <a:cubicBezTo>
                  <a:pt x="316" y="25"/>
                  <a:pt x="316" y="25"/>
                  <a:pt x="316" y="25"/>
                </a:cubicBezTo>
                <a:cubicBezTo>
                  <a:pt x="315" y="25"/>
                  <a:pt x="315" y="25"/>
                  <a:pt x="314" y="25"/>
                </a:cubicBezTo>
                <a:cubicBezTo>
                  <a:pt x="314" y="25"/>
                  <a:pt x="314" y="25"/>
                  <a:pt x="314" y="25"/>
                </a:cubicBezTo>
                <a:cubicBezTo>
                  <a:pt x="312" y="25"/>
                  <a:pt x="310" y="23"/>
                  <a:pt x="309" y="21"/>
                </a:cubicBezTo>
                <a:close/>
                <a:moveTo>
                  <a:pt x="535" y="24"/>
                </a:moveTo>
                <a:cubicBezTo>
                  <a:pt x="533" y="24"/>
                  <a:pt x="531" y="21"/>
                  <a:pt x="532" y="18"/>
                </a:cubicBezTo>
                <a:cubicBezTo>
                  <a:pt x="532" y="18"/>
                  <a:pt x="532" y="18"/>
                  <a:pt x="532" y="18"/>
                </a:cubicBezTo>
                <a:cubicBezTo>
                  <a:pt x="532" y="16"/>
                  <a:pt x="535" y="14"/>
                  <a:pt x="538" y="15"/>
                </a:cubicBezTo>
                <a:cubicBezTo>
                  <a:pt x="538" y="15"/>
                  <a:pt x="538" y="15"/>
                  <a:pt x="538" y="15"/>
                </a:cubicBezTo>
                <a:cubicBezTo>
                  <a:pt x="541" y="15"/>
                  <a:pt x="542" y="18"/>
                  <a:pt x="541" y="21"/>
                </a:cubicBezTo>
                <a:cubicBezTo>
                  <a:pt x="541" y="21"/>
                  <a:pt x="541" y="21"/>
                  <a:pt x="541" y="21"/>
                </a:cubicBezTo>
                <a:cubicBezTo>
                  <a:pt x="541" y="23"/>
                  <a:pt x="539" y="25"/>
                  <a:pt x="537" y="25"/>
                </a:cubicBezTo>
                <a:cubicBezTo>
                  <a:pt x="537" y="25"/>
                  <a:pt x="537" y="25"/>
                  <a:pt x="537" y="25"/>
                </a:cubicBezTo>
                <a:cubicBezTo>
                  <a:pt x="536" y="25"/>
                  <a:pt x="536" y="24"/>
                  <a:pt x="535" y="24"/>
                </a:cubicBezTo>
                <a:close/>
                <a:moveTo>
                  <a:pt x="337" y="14"/>
                </a:moveTo>
                <a:cubicBezTo>
                  <a:pt x="336" y="12"/>
                  <a:pt x="338" y="9"/>
                  <a:pt x="341" y="8"/>
                </a:cubicBezTo>
                <a:cubicBezTo>
                  <a:pt x="341" y="8"/>
                  <a:pt x="341" y="8"/>
                  <a:pt x="341" y="8"/>
                </a:cubicBezTo>
                <a:cubicBezTo>
                  <a:pt x="343" y="8"/>
                  <a:pt x="346" y="10"/>
                  <a:pt x="346" y="12"/>
                </a:cubicBezTo>
                <a:cubicBezTo>
                  <a:pt x="346" y="12"/>
                  <a:pt x="346" y="12"/>
                  <a:pt x="346" y="12"/>
                </a:cubicBezTo>
                <a:cubicBezTo>
                  <a:pt x="347" y="15"/>
                  <a:pt x="345" y="18"/>
                  <a:pt x="343" y="18"/>
                </a:cubicBezTo>
                <a:cubicBezTo>
                  <a:pt x="343" y="18"/>
                  <a:pt x="343" y="18"/>
                  <a:pt x="343" y="18"/>
                </a:cubicBezTo>
                <a:cubicBezTo>
                  <a:pt x="342" y="18"/>
                  <a:pt x="342" y="18"/>
                  <a:pt x="342" y="18"/>
                </a:cubicBezTo>
                <a:cubicBezTo>
                  <a:pt x="342" y="18"/>
                  <a:pt x="342" y="18"/>
                  <a:pt x="342" y="18"/>
                </a:cubicBezTo>
                <a:cubicBezTo>
                  <a:pt x="339" y="18"/>
                  <a:pt x="337" y="17"/>
                  <a:pt x="337" y="14"/>
                </a:cubicBezTo>
                <a:close/>
                <a:moveTo>
                  <a:pt x="508" y="18"/>
                </a:moveTo>
                <a:cubicBezTo>
                  <a:pt x="505" y="17"/>
                  <a:pt x="504" y="15"/>
                  <a:pt x="504" y="12"/>
                </a:cubicBezTo>
                <a:cubicBezTo>
                  <a:pt x="504" y="12"/>
                  <a:pt x="504" y="12"/>
                  <a:pt x="504" y="12"/>
                </a:cubicBezTo>
                <a:cubicBezTo>
                  <a:pt x="505" y="9"/>
                  <a:pt x="507" y="8"/>
                  <a:pt x="510" y="8"/>
                </a:cubicBezTo>
                <a:cubicBezTo>
                  <a:pt x="510" y="8"/>
                  <a:pt x="510" y="8"/>
                  <a:pt x="510" y="8"/>
                </a:cubicBezTo>
                <a:cubicBezTo>
                  <a:pt x="513" y="9"/>
                  <a:pt x="515" y="11"/>
                  <a:pt x="514" y="14"/>
                </a:cubicBezTo>
                <a:cubicBezTo>
                  <a:pt x="514" y="14"/>
                  <a:pt x="514" y="14"/>
                  <a:pt x="514" y="14"/>
                </a:cubicBezTo>
                <a:cubicBezTo>
                  <a:pt x="514" y="16"/>
                  <a:pt x="512" y="18"/>
                  <a:pt x="509" y="18"/>
                </a:cubicBezTo>
                <a:cubicBezTo>
                  <a:pt x="509" y="18"/>
                  <a:pt x="509" y="18"/>
                  <a:pt x="509" y="18"/>
                </a:cubicBezTo>
                <a:cubicBezTo>
                  <a:pt x="509" y="18"/>
                  <a:pt x="509" y="18"/>
                  <a:pt x="508" y="18"/>
                </a:cubicBezTo>
                <a:close/>
                <a:moveTo>
                  <a:pt x="364" y="9"/>
                </a:moveTo>
                <a:cubicBezTo>
                  <a:pt x="364" y="6"/>
                  <a:pt x="366" y="4"/>
                  <a:pt x="369" y="4"/>
                </a:cubicBezTo>
                <a:cubicBezTo>
                  <a:pt x="369" y="4"/>
                  <a:pt x="369" y="4"/>
                  <a:pt x="369" y="4"/>
                </a:cubicBezTo>
                <a:cubicBezTo>
                  <a:pt x="371" y="3"/>
                  <a:pt x="374" y="5"/>
                  <a:pt x="374" y="8"/>
                </a:cubicBezTo>
                <a:cubicBezTo>
                  <a:pt x="374" y="8"/>
                  <a:pt x="374" y="8"/>
                  <a:pt x="374" y="8"/>
                </a:cubicBezTo>
                <a:cubicBezTo>
                  <a:pt x="375" y="11"/>
                  <a:pt x="373" y="13"/>
                  <a:pt x="370" y="14"/>
                </a:cubicBezTo>
                <a:cubicBezTo>
                  <a:pt x="370" y="14"/>
                  <a:pt x="370" y="14"/>
                  <a:pt x="370" y="14"/>
                </a:cubicBezTo>
                <a:cubicBezTo>
                  <a:pt x="370" y="14"/>
                  <a:pt x="370" y="14"/>
                  <a:pt x="369" y="14"/>
                </a:cubicBezTo>
                <a:cubicBezTo>
                  <a:pt x="369" y="14"/>
                  <a:pt x="369" y="14"/>
                  <a:pt x="369" y="14"/>
                </a:cubicBezTo>
                <a:cubicBezTo>
                  <a:pt x="367" y="14"/>
                  <a:pt x="365" y="12"/>
                  <a:pt x="364" y="9"/>
                </a:cubicBezTo>
                <a:close/>
                <a:moveTo>
                  <a:pt x="481" y="13"/>
                </a:moveTo>
                <a:cubicBezTo>
                  <a:pt x="478" y="13"/>
                  <a:pt x="476" y="11"/>
                  <a:pt x="477" y="8"/>
                </a:cubicBezTo>
                <a:cubicBezTo>
                  <a:pt x="477" y="8"/>
                  <a:pt x="477" y="8"/>
                  <a:pt x="477" y="8"/>
                </a:cubicBezTo>
                <a:cubicBezTo>
                  <a:pt x="477" y="5"/>
                  <a:pt x="479" y="3"/>
                  <a:pt x="482" y="3"/>
                </a:cubicBezTo>
                <a:cubicBezTo>
                  <a:pt x="482" y="3"/>
                  <a:pt x="482" y="3"/>
                  <a:pt x="482" y="3"/>
                </a:cubicBezTo>
                <a:cubicBezTo>
                  <a:pt x="485" y="4"/>
                  <a:pt x="487" y="6"/>
                  <a:pt x="486" y="9"/>
                </a:cubicBezTo>
                <a:cubicBezTo>
                  <a:pt x="486" y="9"/>
                  <a:pt x="486" y="9"/>
                  <a:pt x="486" y="9"/>
                </a:cubicBezTo>
                <a:cubicBezTo>
                  <a:pt x="486" y="12"/>
                  <a:pt x="484" y="13"/>
                  <a:pt x="481" y="13"/>
                </a:cubicBezTo>
                <a:cubicBezTo>
                  <a:pt x="481" y="13"/>
                  <a:pt x="481" y="13"/>
                  <a:pt x="481" y="13"/>
                </a:cubicBezTo>
                <a:cubicBezTo>
                  <a:pt x="481" y="13"/>
                  <a:pt x="481" y="13"/>
                  <a:pt x="481" y="13"/>
                </a:cubicBezTo>
                <a:close/>
                <a:moveTo>
                  <a:pt x="392" y="6"/>
                </a:moveTo>
                <a:cubicBezTo>
                  <a:pt x="392" y="3"/>
                  <a:pt x="394" y="1"/>
                  <a:pt x="397" y="1"/>
                </a:cubicBezTo>
                <a:cubicBezTo>
                  <a:pt x="397" y="1"/>
                  <a:pt x="397" y="1"/>
                  <a:pt x="397" y="1"/>
                </a:cubicBezTo>
                <a:cubicBezTo>
                  <a:pt x="400" y="1"/>
                  <a:pt x="402" y="3"/>
                  <a:pt x="402" y="5"/>
                </a:cubicBezTo>
                <a:cubicBezTo>
                  <a:pt x="402" y="5"/>
                  <a:pt x="402" y="5"/>
                  <a:pt x="402" y="5"/>
                </a:cubicBezTo>
                <a:cubicBezTo>
                  <a:pt x="402" y="8"/>
                  <a:pt x="400" y="11"/>
                  <a:pt x="398" y="11"/>
                </a:cubicBezTo>
                <a:cubicBezTo>
                  <a:pt x="398" y="11"/>
                  <a:pt x="398" y="11"/>
                  <a:pt x="398" y="11"/>
                </a:cubicBezTo>
                <a:cubicBezTo>
                  <a:pt x="398" y="11"/>
                  <a:pt x="397" y="11"/>
                  <a:pt x="397" y="11"/>
                </a:cubicBezTo>
                <a:cubicBezTo>
                  <a:pt x="397" y="11"/>
                  <a:pt x="397" y="11"/>
                  <a:pt x="397" y="11"/>
                </a:cubicBezTo>
                <a:cubicBezTo>
                  <a:pt x="395" y="11"/>
                  <a:pt x="392" y="9"/>
                  <a:pt x="392" y="6"/>
                </a:cubicBezTo>
                <a:close/>
                <a:moveTo>
                  <a:pt x="453" y="11"/>
                </a:moveTo>
                <a:cubicBezTo>
                  <a:pt x="450" y="10"/>
                  <a:pt x="448" y="8"/>
                  <a:pt x="448" y="5"/>
                </a:cubicBezTo>
                <a:cubicBezTo>
                  <a:pt x="448" y="5"/>
                  <a:pt x="448" y="5"/>
                  <a:pt x="448" y="5"/>
                </a:cubicBezTo>
                <a:cubicBezTo>
                  <a:pt x="449" y="3"/>
                  <a:pt x="451" y="0"/>
                  <a:pt x="454" y="1"/>
                </a:cubicBezTo>
                <a:cubicBezTo>
                  <a:pt x="454" y="1"/>
                  <a:pt x="454" y="1"/>
                  <a:pt x="454" y="1"/>
                </a:cubicBezTo>
                <a:cubicBezTo>
                  <a:pt x="457" y="1"/>
                  <a:pt x="459" y="3"/>
                  <a:pt x="458" y="6"/>
                </a:cubicBezTo>
                <a:cubicBezTo>
                  <a:pt x="458" y="6"/>
                  <a:pt x="458" y="6"/>
                  <a:pt x="458" y="6"/>
                </a:cubicBezTo>
                <a:cubicBezTo>
                  <a:pt x="458" y="9"/>
                  <a:pt x="456" y="11"/>
                  <a:pt x="453" y="11"/>
                </a:cubicBezTo>
                <a:cubicBezTo>
                  <a:pt x="453" y="11"/>
                  <a:pt x="453" y="11"/>
                  <a:pt x="453" y="11"/>
                </a:cubicBezTo>
                <a:cubicBezTo>
                  <a:pt x="453" y="11"/>
                  <a:pt x="453" y="11"/>
                  <a:pt x="453" y="11"/>
                </a:cubicBezTo>
                <a:close/>
                <a:moveTo>
                  <a:pt x="420" y="5"/>
                </a:moveTo>
                <a:cubicBezTo>
                  <a:pt x="420" y="2"/>
                  <a:pt x="423" y="0"/>
                  <a:pt x="425" y="0"/>
                </a:cubicBezTo>
                <a:cubicBezTo>
                  <a:pt x="425" y="0"/>
                  <a:pt x="425" y="0"/>
                  <a:pt x="425" y="0"/>
                </a:cubicBezTo>
                <a:cubicBezTo>
                  <a:pt x="428" y="0"/>
                  <a:pt x="430" y="2"/>
                  <a:pt x="430" y="5"/>
                </a:cubicBezTo>
                <a:cubicBezTo>
                  <a:pt x="430" y="5"/>
                  <a:pt x="430" y="5"/>
                  <a:pt x="430" y="5"/>
                </a:cubicBezTo>
                <a:cubicBezTo>
                  <a:pt x="430" y="8"/>
                  <a:pt x="428" y="10"/>
                  <a:pt x="425" y="10"/>
                </a:cubicBezTo>
                <a:cubicBezTo>
                  <a:pt x="425" y="10"/>
                  <a:pt x="425" y="10"/>
                  <a:pt x="425" y="10"/>
                </a:cubicBezTo>
                <a:cubicBezTo>
                  <a:pt x="423" y="10"/>
                  <a:pt x="420" y="8"/>
                  <a:pt x="420" y="5"/>
                </a:cubicBezTo>
                <a:close/>
              </a:path>
            </a:pathLst>
          </a:custGeom>
          <a:solidFill>
            <a:schemeClr val="bg2">
              <a:lumMod val="75000"/>
            </a:schemeClr>
          </a:solidFill>
          <a:ln>
            <a:noFill/>
          </a:ln>
        </p:spPr>
        <p:txBody>
          <a:bodyPr vert="horz" wrap="square" lIns="68580" tIns="34290" rIns="68580" bIns="34290" numCol="1" anchor="t" anchorCtr="0" compatLnSpc="1">
            <a:prstTxWarp prst="textNoShape">
              <a:avLst/>
            </a:prstTxWarp>
          </a:bodyPr>
          <a:lstStyle/>
          <a:p>
            <a:endParaRPr lang="pt-BR" sz="1350" dirty="0"/>
          </a:p>
        </p:txBody>
      </p:sp>
      <p:sp>
        <p:nvSpPr>
          <p:cNvPr id="8" name="Freeform 15"/>
          <p:cNvSpPr>
            <a:spLocks/>
          </p:cNvSpPr>
          <p:nvPr/>
        </p:nvSpPr>
        <p:spPr bwMode="auto">
          <a:xfrm>
            <a:off x="3118247" y="3442097"/>
            <a:ext cx="205979" cy="209550"/>
          </a:xfrm>
          <a:custGeom>
            <a:avLst/>
            <a:gdLst>
              <a:gd name="T0" fmla="*/ 62 w 72"/>
              <a:gd name="T1" fmla="*/ 17 h 73"/>
              <a:gd name="T2" fmla="*/ 55 w 72"/>
              <a:gd name="T3" fmla="*/ 62 h 73"/>
              <a:gd name="T4" fmla="*/ 10 w 72"/>
              <a:gd name="T5" fmla="*/ 55 h 73"/>
              <a:gd name="T6" fmla="*/ 17 w 72"/>
              <a:gd name="T7" fmla="*/ 10 h 73"/>
              <a:gd name="T8" fmla="*/ 62 w 72"/>
              <a:gd name="T9" fmla="*/ 17 h 73"/>
            </a:gdLst>
            <a:ahLst/>
            <a:cxnLst>
              <a:cxn ang="0">
                <a:pos x="T0" y="T1"/>
              </a:cxn>
              <a:cxn ang="0">
                <a:pos x="T2" y="T3"/>
              </a:cxn>
              <a:cxn ang="0">
                <a:pos x="T4" y="T5"/>
              </a:cxn>
              <a:cxn ang="0">
                <a:pos x="T6" y="T7"/>
              </a:cxn>
              <a:cxn ang="0">
                <a:pos x="T8" y="T9"/>
              </a:cxn>
            </a:cxnLst>
            <a:rect l="0" t="0" r="r" b="b"/>
            <a:pathLst>
              <a:path w="72" h="73">
                <a:moveTo>
                  <a:pt x="62" y="17"/>
                </a:moveTo>
                <a:cubicBezTo>
                  <a:pt x="72" y="32"/>
                  <a:pt x="69" y="52"/>
                  <a:pt x="55" y="62"/>
                </a:cubicBezTo>
                <a:cubicBezTo>
                  <a:pt x="41" y="73"/>
                  <a:pt x="21" y="69"/>
                  <a:pt x="10" y="55"/>
                </a:cubicBezTo>
                <a:cubicBezTo>
                  <a:pt x="0" y="41"/>
                  <a:pt x="3" y="21"/>
                  <a:pt x="17" y="10"/>
                </a:cubicBezTo>
                <a:cubicBezTo>
                  <a:pt x="32" y="0"/>
                  <a:pt x="52" y="3"/>
                  <a:pt x="62" y="17"/>
                </a:cubicBezTo>
                <a:close/>
              </a:path>
            </a:pathLst>
          </a:custGeom>
          <a:solidFill>
            <a:schemeClr val="bg1"/>
          </a:solidFill>
          <a:ln w="31750" cap="flat">
            <a:solidFill>
              <a:schemeClr val="accent5"/>
            </a:solidFill>
            <a:prstDash val="solid"/>
            <a:miter lim="800000"/>
            <a:headEnd/>
            <a:tailEnd/>
          </a:ln>
        </p:spPr>
        <p:txBody>
          <a:bodyPr vert="horz" wrap="square" lIns="68580" tIns="34290" rIns="68580" bIns="34290" numCol="1" anchor="t" anchorCtr="0" compatLnSpc="1">
            <a:prstTxWarp prst="textNoShape">
              <a:avLst/>
            </a:prstTxWarp>
          </a:bodyPr>
          <a:lstStyle/>
          <a:p>
            <a:endParaRPr lang="pt-BR" sz="1350" dirty="0"/>
          </a:p>
        </p:txBody>
      </p:sp>
      <p:sp>
        <p:nvSpPr>
          <p:cNvPr id="9" name="Freeform 16"/>
          <p:cNvSpPr>
            <a:spLocks/>
          </p:cNvSpPr>
          <p:nvPr/>
        </p:nvSpPr>
        <p:spPr bwMode="auto">
          <a:xfrm>
            <a:off x="3555206" y="2842023"/>
            <a:ext cx="205979" cy="205978"/>
          </a:xfrm>
          <a:custGeom>
            <a:avLst/>
            <a:gdLst>
              <a:gd name="T0" fmla="*/ 46 w 72"/>
              <a:gd name="T1" fmla="*/ 5 h 72"/>
              <a:gd name="T2" fmla="*/ 66 w 72"/>
              <a:gd name="T3" fmla="*/ 46 h 72"/>
              <a:gd name="T4" fmla="*/ 26 w 72"/>
              <a:gd name="T5" fmla="*/ 66 h 72"/>
              <a:gd name="T6" fmla="*/ 5 w 72"/>
              <a:gd name="T7" fmla="*/ 26 h 72"/>
              <a:gd name="T8" fmla="*/ 46 w 72"/>
              <a:gd name="T9" fmla="*/ 5 h 72"/>
            </a:gdLst>
            <a:ahLst/>
            <a:cxnLst>
              <a:cxn ang="0">
                <a:pos x="T0" y="T1"/>
              </a:cxn>
              <a:cxn ang="0">
                <a:pos x="T2" y="T3"/>
              </a:cxn>
              <a:cxn ang="0">
                <a:pos x="T4" y="T5"/>
              </a:cxn>
              <a:cxn ang="0">
                <a:pos x="T6" y="T7"/>
              </a:cxn>
              <a:cxn ang="0">
                <a:pos x="T8" y="T9"/>
              </a:cxn>
            </a:cxnLst>
            <a:rect l="0" t="0" r="r" b="b"/>
            <a:pathLst>
              <a:path w="72" h="72">
                <a:moveTo>
                  <a:pt x="46" y="5"/>
                </a:moveTo>
                <a:cubicBezTo>
                  <a:pt x="63" y="11"/>
                  <a:pt x="72" y="29"/>
                  <a:pt x="66" y="46"/>
                </a:cubicBezTo>
                <a:cubicBezTo>
                  <a:pt x="61" y="63"/>
                  <a:pt x="43" y="72"/>
                  <a:pt x="26" y="66"/>
                </a:cubicBezTo>
                <a:cubicBezTo>
                  <a:pt x="9" y="61"/>
                  <a:pt x="0" y="43"/>
                  <a:pt x="5" y="26"/>
                </a:cubicBezTo>
                <a:cubicBezTo>
                  <a:pt x="11" y="9"/>
                  <a:pt x="29" y="0"/>
                  <a:pt x="46" y="5"/>
                </a:cubicBezTo>
                <a:close/>
              </a:path>
            </a:pathLst>
          </a:custGeom>
          <a:solidFill>
            <a:schemeClr val="bg1"/>
          </a:solidFill>
          <a:ln w="31750" cap="flat">
            <a:solidFill>
              <a:schemeClr val="accent3"/>
            </a:solidFill>
            <a:prstDash val="solid"/>
            <a:miter lim="800000"/>
            <a:headEnd/>
            <a:tailEnd/>
          </a:ln>
        </p:spPr>
        <p:txBody>
          <a:bodyPr vert="horz" wrap="square" lIns="68580" tIns="34290" rIns="68580" bIns="34290" numCol="1" anchor="t" anchorCtr="0" compatLnSpc="1">
            <a:prstTxWarp prst="textNoShape">
              <a:avLst/>
            </a:prstTxWarp>
          </a:bodyPr>
          <a:lstStyle/>
          <a:p>
            <a:endParaRPr lang="pt-BR" sz="1350" dirty="0"/>
          </a:p>
        </p:txBody>
      </p:sp>
      <p:sp>
        <p:nvSpPr>
          <p:cNvPr id="10" name="Freeform 17"/>
          <p:cNvSpPr>
            <a:spLocks/>
          </p:cNvSpPr>
          <p:nvPr/>
        </p:nvSpPr>
        <p:spPr bwMode="auto">
          <a:xfrm>
            <a:off x="3555206" y="2099073"/>
            <a:ext cx="205979" cy="205978"/>
          </a:xfrm>
          <a:custGeom>
            <a:avLst/>
            <a:gdLst>
              <a:gd name="T0" fmla="*/ 26 w 72"/>
              <a:gd name="T1" fmla="*/ 5 h 72"/>
              <a:gd name="T2" fmla="*/ 66 w 72"/>
              <a:gd name="T3" fmla="*/ 26 h 72"/>
              <a:gd name="T4" fmla="*/ 46 w 72"/>
              <a:gd name="T5" fmla="*/ 66 h 72"/>
              <a:gd name="T6" fmla="*/ 5 w 72"/>
              <a:gd name="T7" fmla="*/ 46 h 72"/>
              <a:gd name="T8" fmla="*/ 26 w 72"/>
              <a:gd name="T9" fmla="*/ 5 h 72"/>
            </a:gdLst>
            <a:ahLst/>
            <a:cxnLst>
              <a:cxn ang="0">
                <a:pos x="T0" y="T1"/>
              </a:cxn>
              <a:cxn ang="0">
                <a:pos x="T2" y="T3"/>
              </a:cxn>
              <a:cxn ang="0">
                <a:pos x="T4" y="T5"/>
              </a:cxn>
              <a:cxn ang="0">
                <a:pos x="T6" y="T7"/>
              </a:cxn>
              <a:cxn ang="0">
                <a:pos x="T8" y="T9"/>
              </a:cxn>
            </a:cxnLst>
            <a:rect l="0" t="0" r="r" b="b"/>
            <a:pathLst>
              <a:path w="72" h="72">
                <a:moveTo>
                  <a:pt x="26" y="5"/>
                </a:moveTo>
                <a:cubicBezTo>
                  <a:pt x="43" y="0"/>
                  <a:pt x="61" y="9"/>
                  <a:pt x="66" y="26"/>
                </a:cubicBezTo>
                <a:cubicBezTo>
                  <a:pt x="72" y="43"/>
                  <a:pt x="63" y="61"/>
                  <a:pt x="46" y="66"/>
                </a:cubicBezTo>
                <a:cubicBezTo>
                  <a:pt x="29" y="72"/>
                  <a:pt x="11" y="63"/>
                  <a:pt x="5" y="46"/>
                </a:cubicBezTo>
                <a:cubicBezTo>
                  <a:pt x="0" y="29"/>
                  <a:pt x="9" y="11"/>
                  <a:pt x="26" y="5"/>
                </a:cubicBezTo>
                <a:close/>
              </a:path>
            </a:pathLst>
          </a:custGeom>
          <a:solidFill>
            <a:schemeClr val="bg1"/>
          </a:solidFill>
          <a:ln w="31750" cap="flat">
            <a:solidFill>
              <a:schemeClr val="accent2"/>
            </a:solidFill>
            <a:prstDash val="solid"/>
            <a:miter lim="800000"/>
            <a:headEnd/>
            <a:tailEnd/>
          </a:ln>
        </p:spPr>
        <p:txBody>
          <a:bodyPr vert="horz" wrap="square" lIns="68580" tIns="34290" rIns="68580" bIns="34290" numCol="1" anchor="t" anchorCtr="0" compatLnSpc="1">
            <a:prstTxWarp prst="textNoShape">
              <a:avLst/>
            </a:prstTxWarp>
          </a:bodyPr>
          <a:lstStyle/>
          <a:p>
            <a:endParaRPr lang="pt-BR" sz="1350" dirty="0"/>
          </a:p>
        </p:txBody>
      </p:sp>
      <p:sp>
        <p:nvSpPr>
          <p:cNvPr id="11" name="Freeform 18"/>
          <p:cNvSpPr>
            <a:spLocks/>
          </p:cNvSpPr>
          <p:nvPr/>
        </p:nvSpPr>
        <p:spPr bwMode="auto">
          <a:xfrm>
            <a:off x="3118249" y="1495426"/>
            <a:ext cx="205979" cy="209550"/>
          </a:xfrm>
          <a:custGeom>
            <a:avLst/>
            <a:gdLst>
              <a:gd name="T0" fmla="*/ 10 w 72"/>
              <a:gd name="T1" fmla="*/ 18 h 73"/>
              <a:gd name="T2" fmla="*/ 55 w 72"/>
              <a:gd name="T3" fmla="*/ 11 h 73"/>
              <a:gd name="T4" fmla="*/ 62 w 72"/>
              <a:gd name="T5" fmla="*/ 55 h 73"/>
              <a:gd name="T6" fmla="*/ 17 w 72"/>
              <a:gd name="T7" fmla="*/ 63 h 73"/>
              <a:gd name="T8" fmla="*/ 10 w 72"/>
              <a:gd name="T9" fmla="*/ 18 h 73"/>
            </a:gdLst>
            <a:ahLst/>
            <a:cxnLst>
              <a:cxn ang="0">
                <a:pos x="T0" y="T1"/>
              </a:cxn>
              <a:cxn ang="0">
                <a:pos x="T2" y="T3"/>
              </a:cxn>
              <a:cxn ang="0">
                <a:pos x="T4" y="T5"/>
              </a:cxn>
              <a:cxn ang="0">
                <a:pos x="T6" y="T7"/>
              </a:cxn>
              <a:cxn ang="0">
                <a:pos x="T8" y="T9"/>
              </a:cxn>
            </a:cxnLst>
            <a:rect l="0" t="0" r="r" b="b"/>
            <a:pathLst>
              <a:path w="72" h="73">
                <a:moveTo>
                  <a:pt x="10" y="18"/>
                </a:moveTo>
                <a:cubicBezTo>
                  <a:pt x="21" y="3"/>
                  <a:pt x="41" y="0"/>
                  <a:pt x="55" y="11"/>
                </a:cubicBezTo>
                <a:cubicBezTo>
                  <a:pt x="69" y="21"/>
                  <a:pt x="72" y="41"/>
                  <a:pt x="62" y="55"/>
                </a:cubicBezTo>
                <a:cubicBezTo>
                  <a:pt x="52" y="70"/>
                  <a:pt x="32" y="73"/>
                  <a:pt x="17" y="63"/>
                </a:cubicBezTo>
                <a:cubicBezTo>
                  <a:pt x="3" y="52"/>
                  <a:pt x="0" y="32"/>
                  <a:pt x="10" y="18"/>
                </a:cubicBezTo>
                <a:close/>
              </a:path>
            </a:pathLst>
          </a:custGeom>
          <a:solidFill>
            <a:schemeClr val="bg1"/>
          </a:solidFill>
          <a:ln w="31750" cap="flat">
            <a:solidFill>
              <a:schemeClr val="accent1"/>
            </a:solidFill>
            <a:prstDash val="solid"/>
            <a:miter lim="800000"/>
            <a:headEnd/>
            <a:tailEnd/>
          </a:ln>
        </p:spPr>
        <p:txBody>
          <a:bodyPr vert="horz" wrap="square" lIns="68580" tIns="34290" rIns="68580" bIns="34290" numCol="1" anchor="t" anchorCtr="0" compatLnSpc="1">
            <a:prstTxWarp prst="textNoShape">
              <a:avLst/>
            </a:prstTxWarp>
          </a:bodyPr>
          <a:lstStyle/>
          <a:p>
            <a:endParaRPr lang="pt-BR" sz="1350" dirty="0"/>
          </a:p>
        </p:txBody>
      </p:sp>
      <p:sp>
        <p:nvSpPr>
          <p:cNvPr id="17" name="Freeform 24"/>
          <p:cNvSpPr>
            <a:spLocks/>
          </p:cNvSpPr>
          <p:nvPr/>
        </p:nvSpPr>
        <p:spPr bwMode="auto">
          <a:xfrm>
            <a:off x="3255169" y="3688556"/>
            <a:ext cx="785813" cy="808434"/>
          </a:xfrm>
          <a:custGeom>
            <a:avLst/>
            <a:gdLst>
              <a:gd name="T0" fmla="*/ 137 w 275"/>
              <a:gd name="T1" fmla="*/ 8 h 283"/>
              <a:gd name="T2" fmla="*/ 78 w 275"/>
              <a:gd name="T3" fmla="*/ 21 h 283"/>
              <a:gd name="T4" fmla="*/ 26 w 275"/>
              <a:gd name="T5" fmla="*/ 0 h 283"/>
              <a:gd name="T6" fmla="*/ 34 w 275"/>
              <a:gd name="T7" fmla="*/ 55 h 283"/>
              <a:gd name="T8" fmla="*/ 0 w 275"/>
              <a:gd name="T9" fmla="*/ 145 h 283"/>
              <a:gd name="T10" fmla="*/ 137 w 275"/>
              <a:gd name="T11" fmla="*/ 283 h 283"/>
              <a:gd name="T12" fmla="*/ 275 w 275"/>
              <a:gd name="T13" fmla="*/ 145 h 283"/>
              <a:gd name="T14" fmla="*/ 137 w 275"/>
              <a:gd name="T15" fmla="*/ 8 h 2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 h="283">
                <a:moveTo>
                  <a:pt x="137" y="8"/>
                </a:moveTo>
                <a:cubicBezTo>
                  <a:pt x="116" y="8"/>
                  <a:pt x="96" y="13"/>
                  <a:pt x="78" y="21"/>
                </a:cubicBezTo>
                <a:cubicBezTo>
                  <a:pt x="26" y="0"/>
                  <a:pt x="26" y="0"/>
                  <a:pt x="26" y="0"/>
                </a:cubicBezTo>
                <a:cubicBezTo>
                  <a:pt x="34" y="55"/>
                  <a:pt x="34" y="55"/>
                  <a:pt x="34" y="55"/>
                </a:cubicBezTo>
                <a:cubicBezTo>
                  <a:pt x="13" y="79"/>
                  <a:pt x="0" y="111"/>
                  <a:pt x="0" y="145"/>
                </a:cubicBezTo>
                <a:cubicBezTo>
                  <a:pt x="0" y="221"/>
                  <a:pt x="61" y="283"/>
                  <a:pt x="137" y="283"/>
                </a:cubicBezTo>
                <a:cubicBezTo>
                  <a:pt x="213" y="283"/>
                  <a:pt x="275" y="221"/>
                  <a:pt x="275" y="145"/>
                </a:cubicBezTo>
                <a:cubicBezTo>
                  <a:pt x="275" y="70"/>
                  <a:pt x="213" y="8"/>
                  <a:pt x="137" y="8"/>
                </a:cubicBez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pt-BR" sz="1350" dirty="0"/>
          </a:p>
        </p:txBody>
      </p:sp>
      <p:sp>
        <p:nvSpPr>
          <p:cNvPr id="18" name="Freeform 25"/>
          <p:cNvSpPr>
            <a:spLocks/>
          </p:cNvSpPr>
          <p:nvPr/>
        </p:nvSpPr>
        <p:spPr bwMode="auto">
          <a:xfrm>
            <a:off x="3835003" y="2753917"/>
            <a:ext cx="890588" cy="782240"/>
          </a:xfrm>
          <a:custGeom>
            <a:avLst/>
            <a:gdLst>
              <a:gd name="T0" fmla="*/ 175 w 312"/>
              <a:gd name="T1" fmla="*/ 0 h 274"/>
              <a:gd name="T2" fmla="*/ 54 w 312"/>
              <a:gd name="T3" fmla="*/ 71 h 274"/>
              <a:gd name="T4" fmla="*/ 0 w 312"/>
              <a:gd name="T5" fmla="*/ 84 h 274"/>
              <a:gd name="T6" fmla="*/ 38 w 312"/>
              <a:gd name="T7" fmla="*/ 124 h 274"/>
              <a:gd name="T8" fmla="*/ 37 w 312"/>
              <a:gd name="T9" fmla="*/ 137 h 274"/>
              <a:gd name="T10" fmla="*/ 175 w 312"/>
              <a:gd name="T11" fmla="*/ 274 h 274"/>
              <a:gd name="T12" fmla="*/ 312 w 312"/>
              <a:gd name="T13" fmla="*/ 137 h 274"/>
              <a:gd name="T14" fmla="*/ 175 w 312"/>
              <a:gd name="T15" fmla="*/ 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274">
                <a:moveTo>
                  <a:pt x="175" y="0"/>
                </a:moveTo>
                <a:cubicBezTo>
                  <a:pt x="123" y="0"/>
                  <a:pt x="78" y="28"/>
                  <a:pt x="54" y="71"/>
                </a:cubicBezTo>
                <a:cubicBezTo>
                  <a:pt x="0" y="84"/>
                  <a:pt x="0" y="84"/>
                  <a:pt x="0" y="84"/>
                </a:cubicBezTo>
                <a:cubicBezTo>
                  <a:pt x="38" y="124"/>
                  <a:pt x="38" y="124"/>
                  <a:pt x="38" y="124"/>
                </a:cubicBezTo>
                <a:cubicBezTo>
                  <a:pt x="38" y="128"/>
                  <a:pt x="37" y="133"/>
                  <a:pt x="37" y="137"/>
                </a:cubicBezTo>
                <a:cubicBezTo>
                  <a:pt x="37" y="213"/>
                  <a:pt x="99" y="274"/>
                  <a:pt x="175" y="274"/>
                </a:cubicBezTo>
                <a:cubicBezTo>
                  <a:pt x="250" y="274"/>
                  <a:pt x="312" y="213"/>
                  <a:pt x="312" y="137"/>
                </a:cubicBezTo>
                <a:cubicBezTo>
                  <a:pt x="312" y="61"/>
                  <a:pt x="250" y="0"/>
                  <a:pt x="175"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pt-BR" sz="1350" dirty="0"/>
          </a:p>
        </p:txBody>
      </p:sp>
      <p:sp>
        <p:nvSpPr>
          <p:cNvPr id="19" name="Freeform 26"/>
          <p:cNvSpPr>
            <a:spLocks/>
          </p:cNvSpPr>
          <p:nvPr/>
        </p:nvSpPr>
        <p:spPr bwMode="auto">
          <a:xfrm>
            <a:off x="3835003" y="1610917"/>
            <a:ext cx="890588" cy="782240"/>
          </a:xfrm>
          <a:custGeom>
            <a:avLst/>
            <a:gdLst>
              <a:gd name="T0" fmla="*/ 175 w 312"/>
              <a:gd name="T1" fmla="*/ 0 h 274"/>
              <a:gd name="T2" fmla="*/ 37 w 312"/>
              <a:gd name="T3" fmla="*/ 137 h 274"/>
              <a:gd name="T4" fmla="*/ 38 w 312"/>
              <a:gd name="T5" fmla="*/ 149 h 274"/>
              <a:gd name="T6" fmla="*/ 0 w 312"/>
              <a:gd name="T7" fmla="*/ 189 h 274"/>
              <a:gd name="T8" fmla="*/ 54 w 312"/>
              <a:gd name="T9" fmla="*/ 202 h 274"/>
              <a:gd name="T10" fmla="*/ 175 w 312"/>
              <a:gd name="T11" fmla="*/ 274 h 274"/>
              <a:gd name="T12" fmla="*/ 312 w 312"/>
              <a:gd name="T13" fmla="*/ 137 h 274"/>
              <a:gd name="T14" fmla="*/ 175 w 312"/>
              <a:gd name="T15" fmla="*/ 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 h="274">
                <a:moveTo>
                  <a:pt x="175" y="0"/>
                </a:moveTo>
                <a:cubicBezTo>
                  <a:pt x="99" y="0"/>
                  <a:pt x="37" y="61"/>
                  <a:pt x="37" y="137"/>
                </a:cubicBezTo>
                <a:cubicBezTo>
                  <a:pt x="37" y="141"/>
                  <a:pt x="38" y="145"/>
                  <a:pt x="38" y="149"/>
                </a:cubicBezTo>
                <a:cubicBezTo>
                  <a:pt x="0" y="189"/>
                  <a:pt x="0" y="189"/>
                  <a:pt x="0" y="189"/>
                </a:cubicBezTo>
                <a:cubicBezTo>
                  <a:pt x="54" y="202"/>
                  <a:pt x="54" y="202"/>
                  <a:pt x="54" y="202"/>
                </a:cubicBezTo>
                <a:cubicBezTo>
                  <a:pt x="77" y="245"/>
                  <a:pt x="122" y="274"/>
                  <a:pt x="175" y="274"/>
                </a:cubicBezTo>
                <a:cubicBezTo>
                  <a:pt x="250" y="274"/>
                  <a:pt x="312" y="213"/>
                  <a:pt x="312" y="137"/>
                </a:cubicBezTo>
                <a:cubicBezTo>
                  <a:pt x="312" y="61"/>
                  <a:pt x="250" y="0"/>
                  <a:pt x="175" y="0"/>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pt-BR" sz="1350" dirty="0"/>
          </a:p>
        </p:txBody>
      </p:sp>
      <p:sp>
        <p:nvSpPr>
          <p:cNvPr id="20" name="Freeform 27"/>
          <p:cNvSpPr>
            <a:spLocks/>
          </p:cNvSpPr>
          <p:nvPr/>
        </p:nvSpPr>
        <p:spPr bwMode="auto">
          <a:xfrm>
            <a:off x="3255169" y="652462"/>
            <a:ext cx="785813" cy="803672"/>
          </a:xfrm>
          <a:custGeom>
            <a:avLst/>
            <a:gdLst>
              <a:gd name="T0" fmla="*/ 138 w 275"/>
              <a:gd name="T1" fmla="*/ 0 h 281"/>
              <a:gd name="T2" fmla="*/ 0 w 275"/>
              <a:gd name="T3" fmla="*/ 138 h 281"/>
              <a:gd name="T4" fmla="*/ 34 w 275"/>
              <a:gd name="T5" fmla="*/ 227 h 281"/>
              <a:gd name="T6" fmla="*/ 26 w 275"/>
              <a:gd name="T7" fmla="*/ 281 h 281"/>
              <a:gd name="T8" fmla="*/ 77 w 275"/>
              <a:gd name="T9" fmla="*/ 261 h 281"/>
              <a:gd name="T10" fmla="*/ 138 w 275"/>
              <a:gd name="T11" fmla="*/ 275 h 281"/>
              <a:gd name="T12" fmla="*/ 275 w 275"/>
              <a:gd name="T13" fmla="*/ 138 h 281"/>
              <a:gd name="T14" fmla="*/ 138 w 275"/>
              <a:gd name="T15" fmla="*/ 0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5" h="281">
                <a:moveTo>
                  <a:pt x="138" y="0"/>
                </a:moveTo>
                <a:cubicBezTo>
                  <a:pt x="62" y="0"/>
                  <a:pt x="0" y="62"/>
                  <a:pt x="0" y="138"/>
                </a:cubicBezTo>
                <a:cubicBezTo>
                  <a:pt x="0" y="172"/>
                  <a:pt x="13" y="203"/>
                  <a:pt x="34" y="227"/>
                </a:cubicBezTo>
                <a:cubicBezTo>
                  <a:pt x="26" y="281"/>
                  <a:pt x="26" y="281"/>
                  <a:pt x="26" y="281"/>
                </a:cubicBezTo>
                <a:cubicBezTo>
                  <a:pt x="77" y="261"/>
                  <a:pt x="77" y="261"/>
                  <a:pt x="77" y="261"/>
                </a:cubicBezTo>
                <a:cubicBezTo>
                  <a:pt x="95" y="270"/>
                  <a:pt x="116" y="275"/>
                  <a:pt x="138" y="275"/>
                </a:cubicBezTo>
                <a:cubicBezTo>
                  <a:pt x="213" y="275"/>
                  <a:pt x="275" y="213"/>
                  <a:pt x="275" y="138"/>
                </a:cubicBezTo>
                <a:cubicBezTo>
                  <a:pt x="275" y="62"/>
                  <a:pt x="213" y="0"/>
                  <a:pt x="138"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pt-BR" sz="1350" dirty="0"/>
          </a:p>
        </p:txBody>
      </p:sp>
      <p:sp>
        <p:nvSpPr>
          <p:cNvPr id="26" name="Oval 147"/>
          <p:cNvSpPr>
            <a:spLocks noChangeArrowheads="1"/>
          </p:cNvSpPr>
          <p:nvPr/>
        </p:nvSpPr>
        <p:spPr bwMode="auto">
          <a:xfrm>
            <a:off x="1584723" y="1644254"/>
            <a:ext cx="1854994" cy="1857375"/>
          </a:xfrm>
          <a:prstGeom prst="ellipse">
            <a:avLst/>
          </a:prstGeom>
          <a:solidFill>
            <a:schemeClr val="bg2"/>
          </a:solidFill>
          <a:ln>
            <a:noFill/>
          </a:ln>
          <a:effectLst>
            <a:outerShdw blurRad="406400" dist="12700" dir="2700000" sx="107000" sy="107000" algn="tl" rotWithShape="0">
              <a:srgbClr val="399AB1">
                <a:alpha val="5000"/>
              </a:srgbClr>
            </a:outerShdw>
          </a:effectLst>
        </p:spPr>
        <p:txBody>
          <a:bodyPr vert="horz" wrap="square" lIns="68580" tIns="34290" rIns="68580" bIns="34290" numCol="1" anchor="t" anchorCtr="0" compatLnSpc="1">
            <a:prstTxWarp prst="textNoShape">
              <a:avLst/>
            </a:prstTxWarp>
          </a:bodyPr>
          <a:lstStyle/>
          <a:p>
            <a:endParaRPr lang="pt-BR" sz="1350" dirty="0"/>
          </a:p>
        </p:txBody>
      </p:sp>
      <p:sp>
        <p:nvSpPr>
          <p:cNvPr id="28" name="TextBox 27"/>
          <p:cNvSpPr txBox="1"/>
          <p:nvPr/>
        </p:nvSpPr>
        <p:spPr>
          <a:xfrm>
            <a:off x="1869282" y="2782325"/>
            <a:ext cx="1276349" cy="461665"/>
          </a:xfrm>
          <a:prstGeom prst="rect">
            <a:avLst/>
          </a:prstGeom>
          <a:noFill/>
        </p:spPr>
        <p:txBody>
          <a:bodyPr wrap="square" rtlCol="0">
            <a:spAutoFit/>
          </a:bodyPr>
          <a:lstStyle/>
          <a:p>
            <a:pPr algn="ctr"/>
            <a:r>
              <a:rPr lang="pt-BR" sz="1200" b="1" dirty="0">
                <a:latin typeface="Heebo" pitchFamily="2" charset="-79"/>
                <a:ea typeface="Open Sans" panose="020B0606030504020204" pitchFamily="34" charset="0"/>
                <a:cs typeface="Heebo" pitchFamily="2" charset="-79"/>
              </a:rPr>
              <a:t>Escreva seu texto aqui</a:t>
            </a:r>
          </a:p>
        </p:txBody>
      </p:sp>
      <p:pic>
        <p:nvPicPr>
          <p:cNvPr id="3" name="Gráfico 2" descr="Cabeça com engrenagens com preenchimento sólido">
            <a:extLst>
              <a:ext uri="{FF2B5EF4-FFF2-40B4-BE49-F238E27FC236}">
                <a16:creationId xmlns:a16="http://schemas.microsoft.com/office/drawing/2014/main" id="{3BFEF8B9-9BC4-46DD-8B92-9D1237AFC8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31806" y="3871562"/>
            <a:ext cx="469232" cy="469232"/>
          </a:xfrm>
          <a:prstGeom prst="rect">
            <a:avLst/>
          </a:prstGeom>
        </p:spPr>
      </p:pic>
      <p:pic>
        <p:nvPicPr>
          <p:cNvPr id="5" name="Gráfico 4" descr="Dinheiro com preenchimento sólido">
            <a:extLst>
              <a:ext uri="{FF2B5EF4-FFF2-40B4-BE49-F238E27FC236}">
                <a16:creationId xmlns:a16="http://schemas.microsoft.com/office/drawing/2014/main" id="{33A3AB37-47B4-4139-BF49-C4ECFDD11E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0112" y="1791728"/>
            <a:ext cx="426575" cy="426575"/>
          </a:xfrm>
          <a:prstGeom prst="rect">
            <a:avLst/>
          </a:prstGeom>
        </p:spPr>
      </p:pic>
      <p:pic>
        <p:nvPicPr>
          <p:cNvPr id="16" name="Gráfico 15" descr="Aperto de mão com preenchimento sólido">
            <a:extLst>
              <a:ext uri="{FF2B5EF4-FFF2-40B4-BE49-F238E27FC236}">
                <a16:creationId xmlns:a16="http://schemas.microsoft.com/office/drawing/2014/main" id="{DE4DBBF9-82BD-44DF-A38E-72A40EB0B1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64785" y="788870"/>
            <a:ext cx="567771" cy="567771"/>
          </a:xfrm>
          <a:prstGeom prst="rect">
            <a:avLst/>
          </a:prstGeom>
        </p:spPr>
      </p:pic>
      <p:pic>
        <p:nvPicPr>
          <p:cNvPr id="41" name="Gráfico 40" descr="Funcionário de escritório com preenchimento sólido">
            <a:extLst>
              <a:ext uri="{FF2B5EF4-FFF2-40B4-BE49-F238E27FC236}">
                <a16:creationId xmlns:a16="http://schemas.microsoft.com/office/drawing/2014/main" id="{D5618084-F3C6-4C9E-8DD1-BE1C1E2AA6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95047" y="2865659"/>
            <a:ext cx="516155" cy="516155"/>
          </a:xfrm>
          <a:prstGeom prst="rect">
            <a:avLst/>
          </a:prstGeom>
        </p:spPr>
      </p:pic>
      <p:pic>
        <p:nvPicPr>
          <p:cNvPr id="43" name="Gráfico 42" descr="Lâmpada com preenchimento sólido">
            <a:extLst>
              <a:ext uri="{FF2B5EF4-FFF2-40B4-BE49-F238E27FC236}">
                <a16:creationId xmlns:a16="http://schemas.microsoft.com/office/drawing/2014/main" id="{B6B19599-FF34-4096-865B-FA77AEB1338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37939" y="1953996"/>
            <a:ext cx="755703" cy="755703"/>
          </a:xfrm>
          <a:prstGeom prst="rect">
            <a:avLst/>
          </a:prstGeom>
        </p:spPr>
      </p:pic>
      <p:sp>
        <p:nvSpPr>
          <p:cNvPr id="44" name="CaixaDeTexto 43">
            <a:extLst>
              <a:ext uri="{FF2B5EF4-FFF2-40B4-BE49-F238E27FC236}">
                <a16:creationId xmlns:a16="http://schemas.microsoft.com/office/drawing/2014/main" id="{BC9C4C38-6883-4AAA-9F94-AEAC2DF58D11}"/>
              </a:ext>
            </a:extLst>
          </p:cNvPr>
          <p:cNvSpPr txBox="1"/>
          <p:nvPr/>
        </p:nvSpPr>
        <p:spPr>
          <a:xfrm>
            <a:off x="4338636" y="309683"/>
            <a:ext cx="3000376" cy="892552"/>
          </a:xfrm>
          <a:prstGeom prst="rect">
            <a:avLst/>
          </a:prstGeom>
          <a:noFill/>
        </p:spPr>
        <p:txBody>
          <a:bodyPr wrap="square" rtlCol="0">
            <a:spAutoFit/>
          </a:bodyPr>
          <a:lstStyle/>
          <a:p>
            <a:pPr marL="0" lvl="0" indent="0">
              <a:lnSpc>
                <a:spcPct val="100000"/>
              </a:lnSpc>
              <a:buNone/>
            </a:pPr>
            <a:r>
              <a:rPr lang="pt-BR" sz="1200" b="1" dirty="0">
                <a:latin typeface="Heebo" pitchFamily="2" charset="-79"/>
                <a:cs typeface="Heebo" pitchFamily="2" charset="-79"/>
              </a:rPr>
              <a:t>ITEM 1</a:t>
            </a:r>
          </a:p>
          <a:p>
            <a:pPr marL="0" lvl="0" indent="0">
              <a:lnSpc>
                <a:spcPct val="100000"/>
              </a:lnSpc>
              <a:buNone/>
            </a:pPr>
            <a:r>
              <a:rPr lang="pt-BR" sz="1000" dirty="0">
                <a:latin typeface="Heebo" pitchFamily="2" charset="-79"/>
                <a:cs typeface="Heebo" pitchFamily="2" charset="-79"/>
              </a:rPr>
              <a:t>Escreva seu texto aqui escreva seu texto aqui escreva seu texto aqui escreva seu texto aqui escreva seu texto aqui escreva seu texto aqui escreva seu texto aqui escreva seu texto aqui</a:t>
            </a:r>
          </a:p>
        </p:txBody>
      </p:sp>
      <p:sp>
        <p:nvSpPr>
          <p:cNvPr id="46" name="CaixaDeTexto 45">
            <a:extLst>
              <a:ext uri="{FF2B5EF4-FFF2-40B4-BE49-F238E27FC236}">
                <a16:creationId xmlns:a16="http://schemas.microsoft.com/office/drawing/2014/main" id="{854C9D5F-5A1D-455F-A29A-F897CB48A817}"/>
              </a:ext>
            </a:extLst>
          </p:cNvPr>
          <p:cNvSpPr txBox="1"/>
          <p:nvPr/>
        </p:nvSpPr>
        <p:spPr>
          <a:xfrm>
            <a:off x="4910136" y="1452683"/>
            <a:ext cx="3000376" cy="892552"/>
          </a:xfrm>
          <a:prstGeom prst="rect">
            <a:avLst/>
          </a:prstGeom>
          <a:noFill/>
        </p:spPr>
        <p:txBody>
          <a:bodyPr wrap="square" rtlCol="0">
            <a:spAutoFit/>
          </a:bodyPr>
          <a:lstStyle/>
          <a:p>
            <a:pPr marL="0" lvl="0" indent="0">
              <a:lnSpc>
                <a:spcPct val="100000"/>
              </a:lnSpc>
              <a:buNone/>
            </a:pPr>
            <a:r>
              <a:rPr lang="pt-BR" sz="1200" b="1" dirty="0">
                <a:latin typeface="Heebo" pitchFamily="2" charset="-79"/>
                <a:cs typeface="Heebo" pitchFamily="2" charset="-79"/>
              </a:rPr>
              <a:t>ITEM 2</a:t>
            </a:r>
          </a:p>
          <a:p>
            <a:pPr marL="0" lvl="0" indent="0">
              <a:lnSpc>
                <a:spcPct val="100000"/>
              </a:lnSpc>
              <a:buNone/>
            </a:pPr>
            <a:r>
              <a:rPr lang="pt-BR" sz="1000" dirty="0">
                <a:latin typeface="Heebo" pitchFamily="2" charset="-79"/>
                <a:cs typeface="Heebo" pitchFamily="2" charset="-79"/>
              </a:rPr>
              <a:t>Escreva seu texto aqui escreva seu texto aqui escreva seu texto aqui escreva seu texto aqui escreva seu texto aqui escreva seu texto aqui escreva seu texto aqui escreva seu texto aqui</a:t>
            </a:r>
          </a:p>
        </p:txBody>
      </p:sp>
      <p:sp>
        <p:nvSpPr>
          <p:cNvPr id="47" name="CaixaDeTexto 46">
            <a:extLst>
              <a:ext uri="{FF2B5EF4-FFF2-40B4-BE49-F238E27FC236}">
                <a16:creationId xmlns:a16="http://schemas.microsoft.com/office/drawing/2014/main" id="{3B9C74B6-5333-4606-A29A-0937D6AD95C8}"/>
              </a:ext>
            </a:extLst>
          </p:cNvPr>
          <p:cNvSpPr txBox="1"/>
          <p:nvPr/>
        </p:nvSpPr>
        <p:spPr>
          <a:xfrm>
            <a:off x="4910136" y="2643308"/>
            <a:ext cx="3000376" cy="892552"/>
          </a:xfrm>
          <a:prstGeom prst="rect">
            <a:avLst/>
          </a:prstGeom>
          <a:noFill/>
        </p:spPr>
        <p:txBody>
          <a:bodyPr wrap="square" rtlCol="0">
            <a:spAutoFit/>
          </a:bodyPr>
          <a:lstStyle/>
          <a:p>
            <a:pPr marL="0" lvl="0" indent="0">
              <a:lnSpc>
                <a:spcPct val="100000"/>
              </a:lnSpc>
              <a:buNone/>
            </a:pPr>
            <a:r>
              <a:rPr lang="pt-BR" sz="1200" b="1" dirty="0">
                <a:latin typeface="Heebo" pitchFamily="2" charset="-79"/>
                <a:cs typeface="Heebo" pitchFamily="2" charset="-79"/>
              </a:rPr>
              <a:t>ITEM 3</a:t>
            </a:r>
          </a:p>
          <a:p>
            <a:pPr marL="0" lvl="0" indent="0">
              <a:lnSpc>
                <a:spcPct val="100000"/>
              </a:lnSpc>
              <a:buNone/>
            </a:pPr>
            <a:r>
              <a:rPr lang="pt-BR" sz="1000" dirty="0">
                <a:latin typeface="Heebo" pitchFamily="2" charset="-79"/>
                <a:cs typeface="Heebo" pitchFamily="2" charset="-79"/>
              </a:rPr>
              <a:t>Escreva seu texto aqui escreva seu texto aqui escreva seu texto aqui escreva seu texto aqui escreva seu texto aqui escreva seu texto aqui escreva seu texto aqui escreva seu texto aqui</a:t>
            </a:r>
          </a:p>
        </p:txBody>
      </p:sp>
      <p:sp>
        <p:nvSpPr>
          <p:cNvPr id="48" name="CaixaDeTexto 47">
            <a:extLst>
              <a:ext uri="{FF2B5EF4-FFF2-40B4-BE49-F238E27FC236}">
                <a16:creationId xmlns:a16="http://schemas.microsoft.com/office/drawing/2014/main" id="{CD012BB0-B609-4004-8CBD-3A98F29D7683}"/>
              </a:ext>
            </a:extLst>
          </p:cNvPr>
          <p:cNvSpPr txBox="1"/>
          <p:nvPr/>
        </p:nvSpPr>
        <p:spPr>
          <a:xfrm>
            <a:off x="4338636" y="3739578"/>
            <a:ext cx="3000376" cy="892552"/>
          </a:xfrm>
          <a:prstGeom prst="rect">
            <a:avLst/>
          </a:prstGeom>
          <a:noFill/>
        </p:spPr>
        <p:txBody>
          <a:bodyPr wrap="square" rtlCol="0">
            <a:spAutoFit/>
          </a:bodyPr>
          <a:lstStyle/>
          <a:p>
            <a:pPr marL="0" lvl="0" indent="0">
              <a:lnSpc>
                <a:spcPct val="100000"/>
              </a:lnSpc>
              <a:buNone/>
            </a:pPr>
            <a:r>
              <a:rPr lang="pt-BR" sz="1200" b="1" dirty="0">
                <a:latin typeface="Heebo" pitchFamily="2" charset="-79"/>
                <a:cs typeface="Heebo" pitchFamily="2" charset="-79"/>
              </a:rPr>
              <a:t>ITEM 4</a:t>
            </a:r>
          </a:p>
          <a:p>
            <a:pPr marL="0" lvl="0" indent="0">
              <a:lnSpc>
                <a:spcPct val="100000"/>
              </a:lnSpc>
              <a:buNone/>
            </a:pPr>
            <a:r>
              <a:rPr lang="pt-BR" sz="1000" dirty="0">
                <a:latin typeface="Heebo" pitchFamily="2" charset="-79"/>
                <a:cs typeface="Heebo" pitchFamily="2" charset="-79"/>
              </a:rPr>
              <a:t>Escreva seu texto aqui escreva seu texto aqui escreva seu texto aqui escreva seu texto aqui escreva seu texto aqui escreva seu texto aqui escreva seu texto aqui escreva seu texto aqui</a:t>
            </a:r>
          </a:p>
        </p:txBody>
      </p:sp>
    </p:spTree>
    <p:extLst>
      <p:ext uri="{BB962C8B-B14F-4D97-AF65-F5344CB8AC3E}">
        <p14:creationId xmlns:p14="http://schemas.microsoft.com/office/powerpoint/2010/main" val="176171708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par>
                              <p:cTn id="8" fill="hold">
                                <p:stCondLst>
                                  <p:cond delay="1500"/>
                                </p:stCondLst>
                                <p:childTnLst>
                                  <p:par>
                                    <p:cTn id="9" presetID="53" presetClass="entr" presetSubtype="16"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fltVal val="0"/>
                                              </p:val>
                                            </p:tav>
                                            <p:tav tm="100000">
                                              <p:val>
                                                <p:strVal val="#ppt_w"/>
                                              </p:val>
                                            </p:tav>
                                          </p:tavLst>
                                        </p:anim>
                                        <p:anim calcmode="lin" valueType="num">
                                          <p:cBhvr>
                                            <p:cTn id="12" dur="500" fill="hold"/>
                                            <p:tgtEl>
                                              <p:spTgt spid="26"/>
                                            </p:tgtEl>
                                            <p:attrNameLst>
                                              <p:attrName>ppt_h</p:attrName>
                                            </p:attrNameLst>
                                          </p:cBhvr>
                                          <p:tavLst>
                                            <p:tav tm="0">
                                              <p:val>
                                                <p:fltVal val="0"/>
                                              </p:val>
                                            </p:tav>
                                            <p:tav tm="100000">
                                              <p:val>
                                                <p:strVal val="#ppt_h"/>
                                              </p:val>
                                            </p:tav>
                                          </p:tavLst>
                                        </p:anim>
                                        <p:animEffect transition="in" filter="fade">
                                          <p:cBhvr>
                                            <p:cTn id="13" dur="500"/>
                                            <p:tgtEl>
                                              <p:spTgt spid="26"/>
                                            </p:tgtEl>
                                          </p:cBhvr>
                                        </p:animEffect>
                                      </p:childTnLst>
                                    </p:cTn>
                                  </p:par>
                                </p:childTnLst>
                              </p:cTn>
                            </p:par>
                            <p:par>
                              <p:cTn id="14" fill="hold">
                                <p:stCondLst>
                                  <p:cond delay="2000"/>
                                </p:stCondLst>
                                <p:childTnLst>
                                  <p:par>
                                    <p:cTn id="15" presetID="2" presetClass="entr" presetSubtype="4" fill="hold" grpId="0" nodeType="afterEffect" p14:presetBounceEnd="67000">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14:bounceEnd="67000">
                                          <p:cBhvr additive="base">
                                            <p:cTn id="17" dur="1000" fill="hold"/>
                                            <p:tgtEl>
                                              <p:spTgt spid="28"/>
                                            </p:tgtEl>
                                            <p:attrNameLst>
                                              <p:attrName>ppt_x</p:attrName>
                                            </p:attrNameLst>
                                          </p:cBhvr>
                                          <p:tavLst>
                                            <p:tav tm="0">
                                              <p:val>
                                                <p:strVal val="#ppt_x"/>
                                              </p:val>
                                            </p:tav>
                                            <p:tav tm="100000">
                                              <p:val>
                                                <p:strVal val="#ppt_x"/>
                                              </p:val>
                                            </p:tav>
                                          </p:tavLst>
                                        </p:anim>
                                        <p:anim calcmode="lin" valueType="num" p14:bounceEnd="67000">
                                          <p:cBhvr additive="base">
                                            <p:cTn id="18" dur="1000" fill="hold"/>
                                            <p:tgtEl>
                                              <p:spTgt spid="28"/>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14:presetBounceEnd="67000">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14:bounceEnd="67000">
                                          <p:cBhvr additive="base">
                                            <p:cTn id="22" dur="1000" fill="hold"/>
                                            <p:tgtEl>
                                              <p:spTgt spid="17"/>
                                            </p:tgtEl>
                                            <p:attrNameLst>
                                              <p:attrName>ppt_x</p:attrName>
                                            </p:attrNameLst>
                                          </p:cBhvr>
                                          <p:tavLst>
                                            <p:tav tm="0">
                                              <p:val>
                                                <p:strVal val="#ppt_x"/>
                                              </p:val>
                                            </p:tav>
                                            <p:tav tm="100000">
                                              <p:val>
                                                <p:strVal val="#ppt_x"/>
                                              </p:val>
                                            </p:tav>
                                          </p:tavLst>
                                        </p:anim>
                                        <p:anim calcmode="lin" valueType="num" p14:bounceEnd="67000">
                                          <p:cBhvr additive="base">
                                            <p:cTn id="23" dur="1000" fill="hold"/>
                                            <p:tgtEl>
                                              <p:spTgt spid="17"/>
                                            </p:tgtEl>
                                            <p:attrNameLst>
                                              <p:attrName>ppt_y</p:attrName>
                                            </p:attrNameLst>
                                          </p:cBhvr>
                                          <p:tavLst>
                                            <p:tav tm="0">
                                              <p:val>
                                                <p:strVal val="1+#ppt_h/2"/>
                                              </p:val>
                                            </p:tav>
                                            <p:tav tm="100000">
                                              <p:val>
                                                <p:strVal val="#ppt_y"/>
                                              </p:val>
                                            </p:tav>
                                          </p:tavLst>
                                        </p:anim>
                                      </p:childTnLst>
                                    </p:cTn>
                                  </p:par>
                                  <p:par>
                                    <p:cTn id="24" presetID="2" presetClass="entr" presetSubtype="2" fill="hold" grpId="0" nodeType="withEffect" p14:presetBounceEnd="67000">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14:bounceEnd="67000">
                                          <p:cBhvr additive="base">
                                            <p:cTn id="26" dur="1000" fill="hold"/>
                                            <p:tgtEl>
                                              <p:spTgt spid="18"/>
                                            </p:tgtEl>
                                            <p:attrNameLst>
                                              <p:attrName>ppt_x</p:attrName>
                                            </p:attrNameLst>
                                          </p:cBhvr>
                                          <p:tavLst>
                                            <p:tav tm="0">
                                              <p:val>
                                                <p:strVal val="1+#ppt_w/2"/>
                                              </p:val>
                                            </p:tav>
                                            <p:tav tm="100000">
                                              <p:val>
                                                <p:strVal val="#ppt_x"/>
                                              </p:val>
                                            </p:tav>
                                          </p:tavLst>
                                        </p:anim>
                                        <p:anim calcmode="lin" valueType="num" p14:bounceEnd="67000">
                                          <p:cBhvr additive="base">
                                            <p:cTn id="27" dur="1000" fill="hold"/>
                                            <p:tgtEl>
                                              <p:spTgt spid="18"/>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14:presetBounceEnd="67000">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14:bounceEnd="67000">
                                          <p:cBhvr additive="base">
                                            <p:cTn id="30" dur="1000" fill="hold"/>
                                            <p:tgtEl>
                                              <p:spTgt spid="19"/>
                                            </p:tgtEl>
                                            <p:attrNameLst>
                                              <p:attrName>ppt_x</p:attrName>
                                            </p:attrNameLst>
                                          </p:cBhvr>
                                          <p:tavLst>
                                            <p:tav tm="0">
                                              <p:val>
                                                <p:strVal val="1+#ppt_w/2"/>
                                              </p:val>
                                            </p:tav>
                                            <p:tav tm="100000">
                                              <p:val>
                                                <p:strVal val="#ppt_x"/>
                                              </p:val>
                                            </p:tav>
                                          </p:tavLst>
                                        </p:anim>
                                        <p:anim calcmode="lin" valueType="num" p14:bounceEnd="67000">
                                          <p:cBhvr additive="base">
                                            <p:cTn id="31" dur="1000" fill="hold"/>
                                            <p:tgtEl>
                                              <p:spTgt spid="19"/>
                                            </p:tgtEl>
                                            <p:attrNameLst>
                                              <p:attrName>ppt_y</p:attrName>
                                            </p:attrNameLst>
                                          </p:cBhvr>
                                          <p:tavLst>
                                            <p:tav tm="0">
                                              <p:val>
                                                <p:strVal val="#ppt_y"/>
                                              </p:val>
                                            </p:tav>
                                            <p:tav tm="100000">
                                              <p:val>
                                                <p:strVal val="#ppt_y"/>
                                              </p:val>
                                            </p:tav>
                                          </p:tavLst>
                                        </p:anim>
                                      </p:childTnLst>
                                    </p:cTn>
                                  </p:par>
                                  <p:par>
                                    <p:cTn id="32" presetID="2" presetClass="entr" presetSubtype="4" fill="hold" grpId="0" nodeType="withEffect" p14:presetBounceEnd="67000">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14:bounceEnd="67000">
                                          <p:cBhvr additive="base">
                                            <p:cTn id="34" dur="1000" fill="hold"/>
                                            <p:tgtEl>
                                              <p:spTgt spid="20"/>
                                            </p:tgtEl>
                                            <p:attrNameLst>
                                              <p:attrName>ppt_x</p:attrName>
                                            </p:attrNameLst>
                                          </p:cBhvr>
                                          <p:tavLst>
                                            <p:tav tm="0">
                                              <p:val>
                                                <p:strVal val="#ppt_x"/>
                                              </p:val>
                                            </p:tav>
                                            <p:tav tm="100000">
                                              <p:val>
                                                <p:strVal val="#ppt_x"/>
                                              </p:val>
                                            </p:tav>
                                          </p:tavLst>
                                        </p:anim>
                                        <p:anim calcmode="lin" valueType="num" p14:bounceEnd="67000">
                                          <p:cBhvr additive="base">
                                            <p:cTn id="35"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8" grpId="0" animBg="1"/>
          <p:bldP spid="19" grpId="0" animBg="1"/>
          <p:bldP spid="20" grpId="0" animBg="1"/>
          <p:bldP spid="26" grpId="0" animBg="1"/>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500"/>
                                            <p:tgtEl>
                                              <p:spTgt spid="7"/>
                                            </p:tgtEl>
                                          </p:cBhvr>
                                        </p:animEffect>
                                      </p:childTnLst>
                                    </p:cTn>
                                  </p:par>
                                </p:childTnLst>
                              </p:cTn>
                            </p:par>
                            <p:par>
                              <p:cTn id="8" fill="hold">
                                <p:stCondLst>
                                  <p:cond delay="1500"/>
                                </p:stCondLst>
                                <p:childTnLst>
                                  <p:par>
                                    <p:cTn id="9" presetID="53" presetClass="entr" presetSubtype="16"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fltVal val="0"/>
                                              </p:val>
                                            </p:tav>
                                            <p:tav tm="100000">
                                              <p:val>
                                                <p:strVal val="#ppt_w"/>
                                              </p:val>
                                            </p:tav>
                                          </p:tavLst>
                                        </p:anim>
                                        <p:anim calcmode="lin" valueType="num">
                                          <p:cBhvr>
                                            <p:cTn id="12" dur="500" fill="hold"/>
                                            <p:tgtEl>
                                              <p:spTgt spid="26"/>
                                            </p:tgtEl>
                                            <p:attrNameLst>
                                              <p:attrName>ppt_h</p:attrName>
                                            </p:attrNameLst>
                                          </p:cBhvr>
                                          <p:tavLst>
                                            <p:tav tm="0">
                                              <p:val>
                                                <p:fltVal val="0"/>
                                              </p:val>
                                            </p:tav>
                                            <p:tav tm="100000">
                                              <p:val>
                                                <p:strVal val="#ppt_h"/>
                                              </p:val>
                                            </p:tav>
                                          </p:tavLst>
                                        </p:anim>
                                        <p:animEffect transition="in" filter="fade">
                                          <p:cBhvr>
                                            <p:cTn id="13" dur="500"/>
                                            <p:tgtEl>
                                              <p:spTgt spid="26"/>
                                            </p:tgtEl>
                                          </p:cBhvr>
                                        </p:animEffect>
                                      </p:childTnLst>
                                    </p:cTn>
                                  </p:par>
                                </p:childTnLst>
                              </p:cTn>
                            </p:par>
                            <p:par>
                              <p:cTn id="14" fill="hold">
                                <p:stCondLst>
                                  <p:cond delay="2000"/>
                                </p:stCondLst>
                                <p:childTnLst>
                                  <p:par>
                                    <p:cTn id="15" presetID="2" presetClass="entr" presetSubtype="4"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1000" fill="hold"/>
                                            <p:tgtEl>
                                              <p:spTgt spid="28"/>
                                            </p:tgtEl>
                                            <p:attrNameLst>
                                              <p:attrName>ppt_x</p:attrName>
                                            </p:attrNameLst>
                                          </p:cBhvr>
                                          <p:tavLst>
                                            <p:tav tm="0">
                                              <p:val>
                                                <p:strVal val="#ppt_x"/>
                                              </p:val>
                                            </p:tav>
                                            <p:tav tm="100000">
                                              <p:val>
                                                <p:strVal val="#ppt_x"/>
                                              </p:val>
                                            </p:tav>
                                          </p:tavLst>
                                        </p:anim>
                                        <p:anim calcmode="lin" valueType="num">
                                          <p:cBhvr additive="base">
                                            <p:cTn id="18" dur="1000" fill="hold"/>
                                            <p:tgtEl>
                                              <p:spTgt spid="28"/>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1000" fill="hold"/>
                                            <p:tgtEl>
                                              <p:spTgt spid="17"/>
                                            </p:tgtEl>
                                            <p:attrNameLst>
                                              <p:attrName>ppt_x</p:attrName>
                                            </p:attrNameLst>
                                          </p:cBhvr>
                                          <p:tavLst>
                                            <p:tav tm="0">
                                              <p:val>
                                                <p:strVal val="#ppt_x"/>
                                              </p:val>
                                            </p:tav>
                                            <p:tav tm="100000">
                                              <p:val>
                                                <p:strVal val="#ppt_x"/>
                                              </p:val>
                                            </p:tav>
                                          </p:tavLst>
                                        </p:anim>
                                        <p:anim calcmode="lin" valueType="num">
                                          <p:cBhvr additive="base">
                                            <p:cTn id="23" dur="1000" fill="hold"/>
                                            <p:tgtEl>
                                              <p:spTgt spid="17"/>
                                            </p:tgtEl>
                                            <p:attrNameLst>
                                              <p:attrName>ppt_y</p:attrName>
                                            </p:attrNameLst>
                                          </p:cBhvr>
                                          <p:tavLst>
                                            <p:tav tm="0">
                                              <p:val>
                                                <p:strVal val="1+#ppt_h/2"/>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1000" fill="hold"/>
                                            <p:tgtEl>
                                              <p:spTgt spid="18"/>
                                            </p:tgtEl>
                                            <p:attrNameLst>
                                              <p:attrName>ppt_x</p:attrName>
                                            </p:attrNameLst>
                                          </p:cBhvr>
                                          <p:tavLst>
                                            <p:tav tm="0">
                                              <p:val>
                                                <p:strVal val="1+#ppt_w/2"/>
                                              </p:val>
                                            </p:tav>
                                            <p:tav tm="100000">
                                              <p:val>
                                                <p:strVal val="#ppt_x"/>
                                              </p:val>
                                            </p:tav>
                                          </p:tavLst>
                                        </p:anim>
                                        <p:anim calcmode="lin" valueType="num">
                                          <p:cBhvr additive="base">
                                            <p:cTn id="27" dur="1000" fill="hold"/>
                                            <p:tgtEl>
                                              <p:spTgt spid="18"/>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1000" fill="hold"/>
                                            <p:tgtEl>
                                              <p:spTgt spid="19"/>
                                            </p:tgtEl>
                                            <p:attrNameLst>
                                              <p:attrName>ppt_x</p:attrName>
                                            </p:attrNameLst>
                                          </p:cBhvr>
                                          <p:tavLst>
                                            <p:tav tm="0">
                                              <p:val>
                                                <p:strVal val="1+#ppt_w/2"/>
                                              </p:val>
                                            </p:tav>
                                            <p:tav tm="100000">
                                              <p:val>
                                                <p:strVal val="#ppt_x"/>
                                              </p:val>
                                            </p:tav>
                                          </p:tavLst>
                                        </p:anim>
                                        <p:anim calcmode="lin" valueType="num">
                                          <p:cBhvr additive="base">
                                            <p:cTn id="31" dur="1000" fill="hold"/>
                                            <p:tgtEl>
                                              <p:spTgt spid="19"/>
                                            </p:tgtEl>
                                            <p:attrNameLst>
                                              <p:attrName>ppt_y</p:attrName>
                                            </p:attrNameLst>
                                          </p:cBhvr>
                                          <p:tavLst>
                                            <p:tav tm="0">
                                              <p:val>
                                                <p:strVal val="#ppt_y"/>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1000" fill="hold"/>
                                            <p:tgtEl>
                                              <p:spTgt spid="20"/>
                                            </p:tgtEl>
                                            <p:attrNameLst>
                                              <p:attrName>ppt_x</p:attrName>
                                            </p:attrNameLst>
                                          </p:cBhvr>
                                          <p:tavLst>
                                            <p:tav tm="0">
                                              <p:val>
                                                <p:strVal val="#ppt_x"/>
                                              </p:val>
                                            </p:tav>
                                            <p:tav tm="100000">
                                              <p:val>
                                                <p:strVal val="#ppt_x"/>
                                              </p:val>
                                            </p:tav>
                                          </p:tavLst>
                                        </p:anim>
                                        <p:anim calcmode="lin" valueType="num">
                                          <p:cBhvr additive="base">
                                            <p:cTn id="35"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8" grpId="0" animBg="1"/>
          <p:bldP spid="19" grpId="0" animBg="1"/>
          <p:bldP spid="20" grpId="0" animBg="1"/>
          <p:bldP spid="26" grpId="0" animBg="1"/>
          <p:bldP spid="28" grpId="0"/>
        </p:bldLst>
      </p:timing>
    </mc:Fallback>
  </mc:AlternateContent>
</p:sld>
</file>

<file path=ppt/theme/theme1.xml><?xml version="1.0" encoding="utf-8"?>
<a:theme xmlns:a="http://schemas.openxmlformats.org/drawingml/2006/main" name="Tema do Office">
  <a:themeElements>
    <a:clrScheme name="CURSO 2">
      <a:dk1>
        <a:sysClr val="windowText" lastClr="000000"/>
      </a:dk1>
      <a:lt1>
        <a:sysClr val="window" lastClr="FFFFFF"/>
      </a:lt1>
      <a:dk2>
        <a:srgbClr val="373545"/>
      </a:dk2>
      <a:lt2>
        <a:srgbClr val="CEDBE6"/>
      </a:lt2>
      <a:accent1>
        <a:srgbClr val="3DB1FE"/>
      </a:accent1>
      <a:accent2>
        <a:srgbClr val="414C8C"/>
      </a:accent2>
      <a:accent3>
        <a:srgbClr val="FF2F6E"/>
      </a:accent3>
      <a:accent4>
        <a:srgbClr val="FFCC1F"/>
      </a:accent4>
      <a:accent5>
        <a:srgbClr val="5AD7C4"/>
      </a:accent5>
      <a:accent6>
        <a:srgbClr val="FEB97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latin typeface="Heebo" pitchFamily="2" charset="-79"/>
            <a:cs typeface="Heebo" pitchFamily="2" charset="-79"/>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err="1" smtClean="0">
            <a:latin typeface="Heebo" pitchFamily="2" charset="-79"/>
            <a:cs typeface="Heebo" pitchFamily="2" charset="-79"/>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186</TotalTime>
  <Words>1588</Words>
  <Application>Microsoft Office PowerPoint</Application>
  <PresentationFormat>Apresentação na tela (16:9)</PresentationFormat>
  <Paragraphs>363</Paragraphs>
  <Slides>20</Slides>
  <Notes>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20</vt:i4>
      </vt:variant>
    </vt:vector>
  </HeadingPairs>
  <TitlesOfParts>
    <vt:vector size="25" baseType="lpstr">
      <vt:lpstr>Heebo</vt:lpstr>
      <vt:lpstr>Arial</vt:lpstr>
      <vt:lpstr>Calibri</vt:lpstr>
      <vt:lpstr>Open Sans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Ana Freire</dc:creator>
  <cp:lastModifiedBy>Ana Freire</cp:lastModifiedBy>
  <cp:revision>31</cp:revision>
  <dcterms:created xsi:type="dcterms:W3CDTF">2021-03-22T18:09:14Z</dcterms:created>
  <dcterms:modified xsi:type="dcterms:W3CDTF">2023-04-05T23:04:07Z</dcterms:modified>
</cp:coreProperties>
</file>